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2"/>
  </p:notesMasterIdLst>
  <p:sldIdLst>
    <p:sldId id="256" r:id="rId5"/>
    <p:sldId id="464" r:id="rId6"/>
    <p:sldId id="463" r:id="rId7"/>
    <p:sldId id="477" r:id="rId8"/>
    <p:sldId id="481" r:id="rId9"/>
    <p:sldId id="470" r:id="rId10"/>
    <p:sldId id="471" r:id="rId11"/>
    <p:sldId id="479" r:id="rId12"/>
    <p:sldId id="482" r:id="rId13"/>
    <p:sldId id="483" r:id="rId14"/>
    <p:sldId id="484" r:id="rId15"/>
    <p:sldId id="480" r:id="rId16"/>
    <p:sldId id="485" r:id="rId17"/>
    <p:sldId id="487" r:id="rId18"/>
    <p:sldId id="488" r:id="rId19"/>
    <p:sldId id="489" r:id="rId20"/>
    <p:sldId id="490" r:id="rId21"/>
    <p:sldId id="491" r:id="rId22"/>
    <p:sldId id="486" r:id="rId23"/>
    <p:sldId id="492" r:id="rId24"/>
    <p:sldId id="493" r:id="rId25"/>
    <p:sldId id="494" r:id="rId26"/>
    <p:sldId id="495" r:id="rId27"/>
    <p:sldId id="496" r:id="rId28"/>
    <p:sldId id="497" r:id="rId29"/>
    <p:sldId id="498" r:id="rId30"/>
    <p:sldId id="439" r:id="rId31"/>
  </p:sldIdLst>
  <p:sldSz cx="9144000" cy="5143500" type="screen16x9"/>
  <p:notesSz cx="6858000" cy="9144000"/>
  <p:embeddedFontLst>
    <p:embeddedFont>
      <p:font typeface="Bebas Neue" panose="020B0606020202050201" pitchFamily="34" charset="0"/>
      <p:regular r:id="rId33"/>
    </p:embeddedFont>
    <p:embeddedFont>
      <p:font typeface="Gill Sans" panose="020B0604020202020204" charset="0"/>
      <p:regular r:id="rId34"/>
      <p:bold r:id="rId35"/>
      <p:italic r:id="rId36"/>
      <p:boldItalic r:id="rId37"/>
    </p:embeddedFont>
    <p:embeddedFont>
      <p:font typeface="Gill Sans MT" panose="020B0502020104020203" pitchFamily="34" charset="0"/>
      <p:regular r:id="rId38"/>
      <p:bold r:id="rId39"/>
      <p:italic r:id="rId40"/>
      <p:boldItalic r:id="rId41"/>
    </p:embeddedFont>
    <p:embeddedFont>
      <p:font typeface="Libre Franklin Thin"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20" roundtripDataSignature="AMtx7mizKuMoDafMWX7BX6xHbV3RQzqRs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A12A5C-91FD-3FE0-3A71-8A7D71A087EF}" name="Alexandra Diaz" initials="AD" userId="S::ALEXANDRA.DIAZ@tetratech.com::033db133-9c76-4762-84ca-440c3cbe6991" providerId="AD"/>
  <p188:author id="{46915890-BD65-C582-0D8F-8DBCED0FF9CD}" name="Cobo, Paula" initials="CP" userId="S::PAULA.COBO@tetratech.com::175f578d-0e03-4a54-b320-f951c24cd5ca" providerId="AD"/>
  <p188:author id="{CC2A70EA-334A-93EB-5E80-C98D6C328661}" name="Marriaga, Natalia" initials="MN" userId="S::NATALIA.MARRIAGA@tetratech.com::c5af47ad-5497-4ac7-8132-06f8553a44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royave, Jessica" initials="AJ" lastIdx="1" clrIdx="0">
    <p:extLst>
      <p:ext uri="{19B8F6BF-5375-455C-9EA6-DF929625EA0E}">
        <p15:presenceInfo xmlns:p15="http://schemas.microsoft.com/office/powerpoint/2012/main" userId="S::JESSICA.ARROYAVE@tetratech.com::35c60ab1-ee9e-4101-81ad-3f03ea275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E7E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2F6A19-2CCF-4EC6-B74C-1F7D9B523453}" v="823" dt="2024-02-26T22:56:23.8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87" autoAdjust="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120" Type="http://customschemas.google.com/relationships/presentationmetadata" Target="metadata"/><Relationship Id="rId12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123" Type="http://schemas.openxmlformats.org/officeDocument/2006/relationships/viewProps" Target="viewProps.xml"/><Relationship Id="rId12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2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126" Type="http://schemas.microsoft.com/office/2016/11/relationships/changesInfo" Target="changesInfos/changesInfo1.xml"/><Relationship Id="rId8" Type="http://schemas.openxmlformats.org/officeDocument/2006/relationships/slide" Target="slides/slide4.xml"/><Relationship Id="rId12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Marín" userId="ddbb5802039dde9c" providerId="LiveId" clId="{C72F6A19-2CCF-4EC6-B74C-1F7D9B523453}"/>
    <pc:docChg chg="undo redo custSel addSld modSld sldOrd">
      <pc:chgData name="Tatiana Marín" userId="ddbb5802039dde9c" providerId="LiveId" clId="{C72F6A19-2CCF-4EC6-B74C-1F7D9B523453}" dt="2024-02-26T22:58:35.539" v="4259" actId="1076"/>
      <pc:docMkLst>
        <pc:docMk/>
      </pc:docMkLst>
      <pc:sldChg chg="modSp mod">
        <pc:chgData name="Tatiana Marín" userId="ddbb5802039dde9c" providerId="LiveId" clId="{C72F6A19-2CCF-4EC6-B74C-1F7D9B523453}" dt="2024-02-26T20:12:25.363" v="204" actId="1076"/>
        <pc:sldMkLst>
          <pc:docMk/>
          <pc:sldMk cId="4049140890" sldId="463"/>
        </pc:sldMkLst>
        <pc:picChg chg="mod">
          <ac:chgData name="Tatiana Marín" userId="ddbb5802039dde9c" providerId="LiveId" clId="{C72F6A19-2CCF-4EC6-B74C-1F7D9B523453}" dt="2024-02-26T20:12:25.363" v="204" actId="1076"/>
          <ac:picMkLst>
            <pc:docMk/>
            <pc:sldMk cId="4049140890" sldId="463"/>
            <ac:picMk id="6" creationId="{CBBF0B6E-6A60-205E-1642-4AA4A6A58FD2}"/>
          </ac:picMkLst>
        </pc:picChg>
      </pc:sldChg>
      <pc:sldChg chg="addSp modSp mod ord">
        <pc:chgData name="Tatiana Marín" userId="ddbb5802039dde9c" providerId="LiveId" clId="{C72F6A19-2CCF-4EC6-B74C-1F7D9B523453}" dt="2024-02-26T20:16:18.980" v="240" actId="113"/>
        <pc:sldMkLst>
          <pc:docMk/>
          <pc:sldMk cId="308177503" sldId="470"/>
        </pc:sldMkLst>
        <pc:spChg chg="mod">
          <ac:chgData name="Tatiana Marín" userId="ddbb5802039dde9c" providerId="LiveId" clId="{C72F6A19-2CCF-4EC6-B74C-1F7D9B523453}" dt="2024-02-26T20:13:03.545" v="218" actId="1076"/>
          <ac:spMkLst>
            <pc:docMk/>
            <pc:sldMk cId="308177503" sldId="470"/>
            <ac:spMk id="4" creationId="{08F0FD1F-30B1-289D-96E0-5346B5CDE335}"/>
          </ac:spMkLst>
        </pc:spChg>
        <pc:graphicFrameChg chg="add mod modGraphic">
          <ac:chgData name="Tatiana Marín" userId="ddbb5802039dde9c" providerId="LiveId" clId="{C72F6A19-2CCF-4EC6-B74C-1F7D9B523453}" dt="2024-02-26T20:16:18.980" v="240" actId="113"/>
          <ac:graphicFrameMkLst>
            <pc:docMk/>
            <pc:sldMk cId="308177503" sldId="470"/>
            <ac:graphicFrameMk id="3" creationId="{BD4391B3-5888-6508-9AA0-B21521593378}"/>
          </ac:graphicFrameMkLst>
        </pc:graphicFrameChg>
      </pc:sldChg>
      <pc:sldChg chg="addSp modSp mod">
        <pc:chgData name="Tatiana Marín" userId="ddbb5802039dde9c" providerId="LiveId" clId="{C72F6A19-2CCF-4EC6-B74C-1F7D9B523453}" dt="2024-02-26T20:48:39.540" v="305" actId="1076"/>
        <pc:sldMkLst>
          <pc:docMk/>
          <pc:sldMk cId="2911063318" sldId="471"/>
        </pc:sldMkLst>
        <pc:spChg chg="mod">
          <ac:chgData name="Tatiana Marín" userId="ddbb5802039dde9c" providerId="LiveId" clId="{C72F6A19-2CCF-4EC6-B74C-1F7D9B523453}" dt="2024-02-26T20:17:00.261" v="271" actId="20577"/>
          <ac:spMkLst>
            <pc:docMk/>
            <pc:sldMk cId="2911063318" sldId="471"/>
            <ac:spMk id="2" creationId="{14F46417-6683-B139-FEB3-7EC087A12F5C}"/>
          </ac:spMkLst>
        </pc:spChg>
        <pc:spChg chg="mod">
          <ac:chgData name="Tatiana Marín" userId="ddbb5802039dde9c" providerId="LiveId" clId="{C72F6A19-2CCF-4EC6-B74C-1F7D9B523453}" dt="2024-02-26T20:48:36.800" v="304" actId="1076"/>
          <ac:spMkLst>
            <pc:docMk/>
            <pc:sldMk cId="2911063318" sldId="471"/>
            <ac:spMk id="3" creationId="{F2820426-653D-D7E6-3FC7-232C42935935}"/>
          </ac:spMkLst>
        </pc:spChg>
        <pc:spChg chg="add mod">
          <ac:chgData name="Tatiana Marín" userId="ddbb5802039dde9c" providerId="LiveId" clId="{C72F6A19-2CCF-4EC6-B74C-1F7D9B523453}" dt="2024-02-26T20:48:32.304" v="303" actId="1076"/>
          <ac:spMkLst>
            <pc:docMk/>
            <pc:sldMk cId="2911063318" sldId="471"/>
            <ac:spMk id="5" creationId="{5A6AC767-ECCC-0A8C-96CA-99970F1BE1CE}"/>
          </ac:spMkLst>
        </pc:spChg>
        <pc:picChg chg="add mod modCrop">
          <ac:chgData name="Tatiana Marín" userId="ddbb5802039dde9c" providerId="LiveId" clId="{C72F6A19-2CCF-4EC6-B74C-1F7D9B523453}" dt="2024-02-26T20:48:39.540" v="305" actId="1076"/>
          <ac:picMkLst>
            <pc:docMk/>
            <pc:sldMk cId="2911063318" sldId="471"/>
            <ac:picMk id="7" creationId="{0322A61F-5E2D-93B3-E1F7-D900FACB0B34}"/>
          </ac:picMkLst>
        </pc:picChg>
      </pc:sldChg>
      <pc:sldChg chg="addSp delSp modSp mod">
        <pc:chgData name="Tatiana Marín" userId="ddbb5802039dde9c" providerId="LiveId" clId="{C72F6A19-2CCF-4EC6-B74C-1F7D9B523453}" dt="2024-02-26T19:59:53.277" v="174" actId="122"/>
        <pc:sldMkLst>
          <pc:docMk/>
          <pc:sldMk cId="1643451033" sldId="477"/>
        </pc:sldMkLst>
        <pc:graphicFrameChg chg="add del mod modGraphic">
          <ac:chgData name="Tatiana Marín" userId="ddbb5802039dde9c" providerId="LiveId" clId="{C72F6A19-2CCF-4EC6-B74C-1F7D9B523453}" dt="2024-02-26T19:53:22.735" v="58" actId="478"/>
          <ac:graphicFrameMkLst>
            <pc:docMk/>
            <pc:sldMk cId="1643451033" sldId="477"/>
            <ac:graphicFrameMk id="3" creationId="{FB3C62FE-0788-96D8-8B58-615082B1BE62}"/>
          </ac:graphicFrameMkLst>
        </pc:graphicFrameChg>
        <pc:graphicFrameChg chg="add mod modGraphic">
          <ac:chgData name="Tatiana Marín" userId="ddbb5802039dde9c" providerId="LiveId" clId="{C72F6A19-2CCF-4EC6-B74C-1F7D9B523453}" dt="2024-02-26T19:59:53.277" v="174" actId="122"/>
          <ac:graphicFrameMkLst>
            <pc:docMk/>
            <pc:sldMk cId="1643451033" sldId="477"/>
            <ac:graphicFrameMk id="5" creationId="{255668E1-B928-3132-AF66-15AE4381D81F}"/>
          </ac:graphicFrameMkLst>
        </pc:graphicFrameChg>
      </pc:sldChg>
      <pc:sldChg chg="addSp delSp modSp mod">
        <pc:chgData name="Tatiana Marín" userId="ddbb5802039dde9c" providerId="LiveId" clId="{C72F6A19-2CCF-4EC6-B74C-1F7D9B523453}" dt="2024-02-26T21:11:13.158" v="400" actId="1076"/>
        <pc:sldMkLst>
          <pc:docMk/>
          <pc:sldMk cId="201568669" sldId="479"/>
        </pc:sldMkLst>
        <pc:spChg chg="mod">
          <ac:chgData name="Tatiana Marín" userId="ddbb5802039dde9c" providerId="LiveId" clId="{C72F6A19-2CCF-4EC6-B74C-1F7D9B523453}" dt="2024-02-26T20:52:01.583" v="329" actId="20577"/>
          <ac:spMkLst>
            <pc:docMk/>
            <pc:sldMk cId="201568669" sldId="479"/>
            <ac:spMk id="2" creationId="{2CE42510-C7E0-4C7F-E3EE-8C7C0291F4E8}"/>
          </ac:spMkLst>
        </pc:spChg>
        <pc:spChg chg="add del">
          <ac:chgData name="Tatiana Marín" userId="ddbb5802039dde9c" providerId="LiveId" clId="{C72F6A19-2CCF-4EC6-B74C-1F7D9B523453}" dt="2024-02-26T21:02:54.688" v="331" actId="22"/>
          <ac:spMkLst>
            <pc:docMk/>
            <pc:sldMk cId="201568669" sldId="479"/>
            <ac:spMk id="4" creationId="{E62C7448-3032-3D21-38B2-2E5B693BBED2}"/>
          </ac:spMkLst>
        </pc:spChg>
        <pc:spChg chg="add mod">
          <ac:chgData name="Tatiana Marín" userId="ddbb5802039dde9c" providerId="LiveId" clId="{C72F6A19-2CCF-4EC6-B74C-1F7D9B523453}" dt="2024-02-26T21:11:13.158" v="400" actId="1076"/>
          <ac:spMkLst>
            <pc:docMk/>
            <pc:sldMk cId="201568669" sldId="479"/>
            <ac:spMk id="6" creationId="{E7015E4A-8E6E-B789-3754-E43D0F43F678}"/>
          </ac:spMkLst>
        </pc:spChg>
        <pc:picChg chg="add mod modCrop">
          <ac:chgData name="Tatiana Marín" userId="ddbb5802039dde9c" providerId="LiveId" clId="{C72F6A19-2CCF-4EC6-B74C-1F7D9B523453}" dt="2024-02-26T21:11:10.223" v="399" actId="1076"/>
          <ac:picMkLst>
            <pc:docMk/>
            <pc:sldMk cId="201568669" sldId="479"/>
            <ac:picMk id="8" creationId="{D2D00C3C-87AC-44D9-1F96-58CE03F7D32A}"/>
          </ac:picMkLst>
        </pc:picChg>
      </pc:sldChg>
      <pc:sldChg chg="addSp delSp modSp mod">
        <pc:chgData name="Tatiana Marín" userId="ddbb5802039dde9c" providerId="LiveId" clId="{C72F6A19-2CCF-4EC6-B74C-1F7D9B523453}" dt="2024-02-26T21:37:08.926" v="851" actId="1076"/>
        <pc:sldMkLst>
          <pc:docMk/>
          <pc:sldMk cId="3282108608" sldId="480"/>
        </pc:sldMkLst>
        <pc:spChg chg="mod">
          <ac:chgData name="Tatiana Marín" userId="ddbb5802039dde9c" providerId="LiveId" clId="{C72F6A19-2CCF-4EC6-B74C-1F7D9B523453}" dt="2024-02-26T21:31:58.018" v="793" actId="1076"/>
          <ac:spMkLst>
            <pc:docMk/>
            <pc:sldMk cId="3282108608" sldId="480"/>
            <ac:spMk id="2" creationId="{C04CA626-0B5E-E5B7-BAE1-AF84D618A733}"/>
          </ac:spMkLst>
        </pc:spChg>
        <pc:spChg chg="add del mod">
          <ac:chgData name="Tatiana Marín" userId="ddbb5802039dde9c" providerId="LiveId" clId="{C72F6A19-2CCF-4EC6-B74C-1F7D9B523453}" dt="2024-02-26T21:34:18.096" v="808" actId="478"/>
          <ac:spMkLst>
            <pc:docMk/>
            <pc:sldMk cId="3282108608" sldId="480"/>
            <ac:spMk id="4" creationId="{047CF651-0C44-2B43-078E-F5A26704A74B}"/>
          </ac:spMkLst>
        </pc:spChg>
        <pc:spChg chg="add mod">
          <ac:chgData name="Tatiana Marín" userId="ddbb5802039dde9c" providerId="LiveId" clId="{C72F6A19-2CCF-4EC6-B74C-1F7D9B523453}" dt="2024-02-26T21:35:13.193" v="820" actId="403"/>
          <ac:spMkLst>
            <pc:docMk/>
            <pc:sldMk cId="3282108608" sldId="480"/>
            <ac:spMk id="5" creationId="{83AFCFE1-CCC4-F95C-8A6D-62B5343373D9}"/>
          </ac:spMkLst>
        </pc:spChg>
        <pc:spChg chg="add mod">
          <ac:chgData name="Tatiana Marín" userId="ddbb5802039dde9c" providerId="LiveId" clId="{C72F6A19-2CCF-4EC6-B74C-1F7D9B523453}" dt="2024-02-26T21:36:44.304" v="845" actId="1076"/>
          <ac:spMkLst>
            <pc:docMk/>
            <pc:sldMk cId="3282108608" sldId="480"/>
            <ac:spMk id="6" creationId="{013EC2E4-C156-ED35-9084-1D9B09796FF7}"/>
          </ac:spMkLst>
        </pc:spChg>
        <pc:spChg chg="add mod">
          <ac:chgData name="Tatiana Marín" userId="ddbb5802039dde9c" providerId="LiveId" clId="{C72F6A19-2CCF-4EC6-B74C-1F7D9B523453}" dt="2024-02-26T21:35:25.996" v="825" actId="113"/>
          <ac:spMkLst>
            <pc:docMk/>
            <pc:sldMk cId="3282108608" sldId="480"/>
            <ac:spMk id="7" creationId="{CB8396D3-0DC5-F93F-F4E1-FC54D61544D8}"/>
          </ac:spMkLst>
        </pc:spChg>
        <pc:spChg chg="add mod">
          <ac:chgData name="Tatiana Marín" userId="ddbb5802039dde9c" providerId="LiveId" clId="{C72F6A19-2CCF-4EC6-B74C-1F7D9B523453}" dt="2024-02-26T21:36:38.099" v="844" actId="1076"/>
          <ac:spMkLst>
            <pc:docMk/>
            <pc:sldMk cId="3282108608" sldId="480"/>
            <ac:spMk id="8" creationId="{9F8A1694-66DD-B2FB-E715-1F98C90C2DC6}"/>
          </ac:spMkLst>
        </pc:spChg>
        <pc:spChg chg="add mod">
          <ac:chgData name="Tatiana Marín" userId="ddbb5802039dde9c" providerId="LiveId" clId="{C72F6A19-2CCF-4EC6-B74C-1F7D9B523453}" dt="2024-02-26T21:36:29.023" v="843" actId="113"/>
          <ac:spMkLst>
            <pc:docMk/>
            <pc:sldMk cId="3282108608" sldId="480"/>
            <ac:spMk id="9" creationId="{BB6A83E2-5C33-3B3B-E5D1-98821398A480}"/>
          </ac:spMkLst>
        </pc:spChg>
        <pc:spChg chg="add mod">
          <ac:chgData name="Tatiana Marín" userId="ddbb5802039dde9c" providerId="LiveId" clId="{C72F6A19-2CCF-4EC6-B74C-1F7D9B523453}" dt="2024-02-26T21:37:08.926" v="851" actId="1076"/>
          <ac:spMkLst>
            <pc:docMk/>
            <pc:sldMk cId="3282108608" sldId="480"/>
            <ac:spMk id="10" creationId="{4DE0F8B3-EB86-7A04-8440-E0D3AC66F923}"/>
          </ac:spMkLst>
        </pc:spChg>
        <pc:graphicFrameChg chg="add mod modGraphic">
          <ac:chgData name="Tatiana Marín" userId="ddbb5802039dde9c" providerId="LiveId" clId="{C72F6A19-2CCF-4EC6-B74C-1F7D9B523453}" dt="2024-02-26T21:31:49.454" v="792"/>
          <ac:graphicFrameMkLst>
            <pc:docMk/>
            <pc:sldMk cId="3282108608" sldId="480"/>
            <ac:graphicFrameMk id="3" creationId="{D3FA1F39-3BB8-5797-558C-6E53AB693D18}"/>
          </ac:graphicFrameMkLst>
        </pc:graphicFrameChg>
      </pc:sldChg>
      <pc:sldChg chg="modSp add mod">
        <pc:chgData name="Tatiana Marín" userId="ddbb5802039dde9c" providerId="LiveId" clId="{C72F6A19-2CCF-4EC6-B74C-1F7D9B523453}" dt="2024-02-26T20:11:51.960" v="203" actId="1076"/>
        <pc:sldMkLst>
          <pc:docMk/>
          <pc:sldMk cId="1939621899" sldId="481"/>
        </pc:sldMkLst>
        <pc:spChg chg="mod">
          <ac:chgData name="Tatiana Marín" userId="ddbb5802039dde9c" providerId="LiveId" clId="{C72F6A19-2CCF-4EC6-B74C-1F7D9B523453}" dt="2024-02-26T20:11:51.960" v="203" actId="1076"/>
          <ac:spMkLst>
            <pc:docMk/>
            <pc:sldMk cId="1939621899" sldId="481"/>
            <ac:spMk id="2" creationId="{2A7CB218-E8F5-F8D6-12B6-6CA02171BD66}"/>
          </ac:spMkLst>
        </pc:spChg>
        <pc:graphicFrameChg chg="mod modGraphic">
          <ac:chgData name="Tatiana Marín" userId="ddbb5802039dde9c" providerId="LiveId" clId="{C72F6A19-2CCF-4EC6-B74C-1F7D9B523453}" dt="2024-02-26T20:11:48.690" v="202" actId="1076"/>
          <ac:graphicFrameMkLst>
            <pc:docMk/>
            <pc:sldMk cId="1939621899" sldId="481"/>
            <ac:graphicFrameMk id="5" creationId="{B984A551-E019-5DFF-EBCD-A9DA6CDAE22C}"/>
          </ac:graphicFrameMkLst>
        </pc:graphicFrameChg>
      </pc:sldChg>
      <pc:sldChg chg="addSp delSp modSp add mod">
        <pc:chgData name="Tatiana Marín" userId="ddbb5802039dde9c" providerId="LiveId" clId="{C72F6A19-2CCF-4EC6-B74C-1F7D9B523453}" dt="2024-02-26T21:17:29.856" v="442" actId="1076"/>
        <pc:sldMkLst>
          <pc:docMk/>
          <pc:sldMk cId="836507152" sldId="482"/>
        </pc:sldMkLst>
        <pc:spChg chg="mod">
          <ac:chgData name="Tatiana Marín" userId="ddbb5802039dde9c" providerId="LiveId" clId="{C72F6A19-2CCF-4EC6-B74C-1F7D9B523453}" dt="2024-02-26T21:14:40.894" v="438" actId="20577"/>
          <ac:spMkLst>
            <pc:docMk/>
            <pc:sldMk cId="836507152" sldId="482"/>
            <ac:spMk id="2" creationId="{E9D4BC76-83CB-4665-5DB3-5FA85846E7C1}"/>
          </ac:spMkLst>
        </pc:spChg>
        <pc:spChg chg="del">
          <ac:chgData name="Tatiana Marín" userId="ddbb5802039dde9c" providerId="LiveId" clId="{C72F6A19-2CCF-4EC6-B74C-1F7D9B523453}" dt="2024-02-26T21:12:45.282" v="420" actId="478"/>
          <ac:spMkLst>
            <pc:docMk/>
            <pc:sldMk cId="836507152" sldId="482"/>
            <ac:spMk id="3" creationId="{2CFFBB7E-B110-E2F2-B14C-5B95052E8F0B}"/>
          </ac:spMkLst>
        </pc:spChg>
        <pc:spChg chg="add mod">
          <ac:chgData name="Tatiana Marín" userId="ddbb5802039dde9c" providerId="LiveId" clId="{C72F6A19-2CCF-4EC6-B74C-1F7D9B523453}" dt="2024-02-26T21:17:29.856" v="442" actId="1076"/>
          <ac:spMkLst>
            <pc:docMk/>
            <pc:sldMk cId="836507152" sldId="482"/>
            <ac:spMk id="4" creationId="{0BB52673-2529-853A-BDA4-CD1A8C52736E}"/>
          </ac:spMkLst>
        </pc:spChg>
        <pc:spChg chg="del">
          <ac:chgData name="Tatiana Marín" userId="ddbb5802039dde9c" providerId="LiveId" clId="{C72F6A19-2CCF-4EC6-B74C-1F7D9B523453}" dt="2024-02-26T21:12:57.451" v="426" actId="478"/>
          <ac:spMkLst>
            <pc:docMk/>
            <pc:sldMk cId="836507152" sldId="482"/>
            <ac:spMk id="5" creationId="{B4BA9886-B8E4-A8D5-DD60-2DCE91388863}"/>
          </ac:spMkLst>
        </pc:spChg>
        <pc:picChg chg="mod">
          <ac:chgData name="Tatiana Marín" userId="ddbb5802039dde9c" providerId="LiveId" clId="{C72F6A19-2CCF-4EC6-B74C-1F7D9B523453}" dt="2024-02-26T21:17:26.711" v="441" actId="1076"/>
          <ac:picMkLst>
            <pc:docMk/>
            <pc:sldMk cId="836507152" sldId="482"/>
            <ac:picMk id="7" creationId="{FFB1F5A5-A4F1-4DE6-EB42-24C38C64C2C5}"/>
          </ac:picMkLst>
        </pc:picChg>
      </pc:sldChg>
      <pc:sldChg chg="addSp delSp modSp add mod">
        <pc:chgData name="Tatiana Marín" userId="ddbb5802039dde9c" providerId="LiveId" clId="{C72F6A19-2CCF-4EC6-B74C-1F7D9B523453}" dt="2024-02-26T21:27:26.651" v="697" actId="20577"/>
        <pc:sldMkLst>
          <pc:docMk/>
          <pc:sldMk cId="3484674491" sldId="483"/>
        </pc:sldMkLst>
        <pc:spChg chg="mod">
          <ac:chgData name="Tatiana Marín" userId="ddbb5802039dde9c" providerId="LiveId" clId="{C72F6A19-2CCF-4EC6-B74C-1F7D9B523453}" dt="2024-02-26T21:27:26.651" v="697" actId="20577"/>
          <ac:spMkLst>
            <pc:docMk/>
            <pc:sldMk cId="3484674491" sldId="483"/>
            <ac:spMk id="2" creationId="{1828A4C2-725A-FC47-0B0F-AEBD0D68523A}"/>
          </ac:spMkLst>
        </pc:spChg>
        <pc:spChg chg="del">
          <ac:chgData name="Tatiana Marín" userId="ddbb5802039dde9c" providerId="LiveId" clId="{C72F6A19-2CCF-4EC6-B74C-1F7D9B523453}" dt="2024-02-26T21:18:05.431" v="482" actId="478"/>
          <ac:spMkLst>
            <pc:docMk/>
            <pc:sldMk cId="3484674491" sldId="483"/>
            <ac:spMk id="3" creationId="{D2C60E20-1F02-97EA-6853-31AE62ED4CD4}"/>
          </ac:spMkLst>
        </pc:spChg>
        <pc:spChg chg="del">
          <ac:chgData name="Tatiana Marín" userId="ddbb5802039dde9c" providerId="LiveId" clId="{C72F6A19-2CCF-4EC6-B74C-1F7D9B523453}" dt="2024-02-26T21:18:06.275" v="483" actId="478"/>
          <ac:spMkLst>
            <pc:docMk/>
            <pc:sldMk cId="3484674491" sldId="483"/>
            <ac:spMk id="5" creationId="{3E45EEE9-1727-905A-0B70-9F0C35CDBBA0}"/>
          </ac:spMkLst>
        </pc:spChg>
        <pc:graphicFrameChg chg="add mod modGraphic">
          <ac:chgData name="Tatiana Marín" userId="ddbb5802039dde9c" providerId="LiveId" clId="{C72F6A19-2CCF-4EC6-B74C-1F7D9B523453}" dt="2024-02-26T21:24:59.248" v="613" actId="1076"/>
          <ac:graphicFrameMkLst>
            <pc:docMk/>
            <pc:sldMk cId="3484674491" sldId="483"/>
            <ac:graphicFrameMk id="4" creationId="{09A6C5E2-A1B6-9A85-B023-A60130353990}"/>
          </ac:graphicFrameMkLst>
        </pc:graphicFrameChg>
        <pc:picChg chg="del">
          <ac:chgData name="Tatiana Marín" userId="ddbb5802039dde9c" providerId="LiveId" clId="{C72F6A19-2CCF-4EC6-B74C-1F7D9B523453}" dt="2024-02-26T21:18:00.887" v="481" actId="478"/>
          <ac:picMkLst>
            <pc:docMk/>
            <pc:sldMk cId="3484674491" sldId="483"/>
            <ac:picMk id="7" creationId="{1E04B4E2-6DF2-EC36-46E4-B000782BA574}"/>
          </ac:picMkLst>
        </pc:picChg>
        <pc:picChg chg="add mod ord modCrop">
          <ac:chgData name="Tatiana Marín" userId="ddbb5802039dde9c" providerId="LiveId" clId="{C72F6A19-2CCF-4EC6-B74C-1F7D9B523453}" dt="2024-02-26T21:24:34.340" v="609" actId="167"/>
          <ac:picMkLst>
            <pc:docMk/>
            <pc:sldMk cId="3484674491" sldId="483"/>
            <ac:picMk id="8" creationId="{CF8C132C-A4AC-D21E-5198-D8230629CE9B}"/>
          </ac:picMkLst>
        </pc:picChg>
      </pc:sldChg>
      <pc:sldChg chg="addSp delSp modSp add mod">
        <pc:chgData name="Tatiana Marín" userId="ddbb5802039dde9c" providerId="LiveId" clId="{C72F6A19-2CCF-4EC6-B74C-1F7D9B523453}" dt="2024-02-26T21:27:07.583" v="669" actId="1076"/>
        <pc:sldMkLst>
          <pc:docMk/>
          <pc:sldMk cId="4269024466" sldId="484"/>
        </pc:sldMkLst>
        <pc:spChg chg="mod">
          <ac:chgData name="Tatiana Marín" userId="ddbb5802039dde9c" providerId="LiveId" clId="{C72F6A19-2CCF-4EC6-B74C-1F7D9B523453}" dt="2024-02-26T21:26:22.855" v="660" actId="1076"/>
          <ac:spMkLst>
            <pc:docMk/>
            <pc:sldMk cId="4269024466" sldId="484"/>
            <ac:spMk id="2" creationId="{F2A21F99-3316-273E-EB5B-B028C7632780}"/>
          </ac:spMkLst>
        </pc:spChg>
        <pc:spChg chg="add mod">
          <ac:chgData name="Tatiana Marín" userId="ddbb5802039dde9c" providerId="LiveId" clId="{C72F6A19-2CCF-4EC6-B74C-1F7D9B523453}" dt="2024-02-26T21:27:07.583" v="669" actId="1076"/>
          <ac:spMkLst>
            <pc:docMk/>
            <pc:sldMk cId="4269024466" sldId="484"/>
            <ac:spMk id="6" creationId="{6FE9496F-45A9-83A0-6EF1-4997D548A833}"/>
          </ac:spMkLst>
        </pc:spChg>
        <pc:graphicFrameChg chg="del">
          <ac:chgData name="Tatiana Marín" userId="ddbb5802039dde9c" providerId="LiveId" clId="{C72F6A19-2CCF-4EC6-B74C-1F7D9B523453}" dt="2024-02-26T21:25:43.665" v="651" actId="478"/>
          <ac:graphicFrameMkLst>
            <pc:docMk/>
            <pc:sldMk cId="4269024466" sldId="484"/>
            <ac:graphicFrameMk id="4" creationId="{0E6DF17C-866E-9FAB-EBE0-920F8EA920A4}"/>
          </ac:graphicFrameMkLst>
        </pc:graphicFrameChg>
        <pc:picChg chg="add mod">
          <ac:chgData name="Tatiana Marín" userId="ddbb5802039dde9c" providerId="LiveId" clId="{C72F6A19-2CCF-4EC6-B74C-1F7D9B523453}" dt="2024-02-26T21:25:57.745" v="654"/>
          <ac:picMkLst>
            <pc:docMk/>
            <pc:sldMk cId="4269024466" sldId="484"/>
            <ac:picMk id="3" creationId="{6716A8DD-FD6B-78D0-D201-08F35A2D70A1}"/>
          </ac:picMkLst>
        </pc:picChg>
        <pc:picChg chg="add mod">
          <ac:chgData name="Tatiana Marín" userId="ddbb5802039dde9c" providerId="LiveId" clId="{C72F6A19-2CCF-4EC6-B74C-1F7D9B523453}" dt="2024-02-26T21:27:02.535" v="668" actId="1076"/>
          <ac:picMkLst>
            <pc:docMk/>
            <pc:sldMk cId="4269024466" sldId="484"/>
            <ac:picMk id="5" creationId="{08EEC5D3-8283-7160-5ED3-9EEAB368290D}"/>
          </ac:picMkLst>
        </pc:picChg>
        <pc:picChg chg="del">
          <ac:chgData name="Tatiana Marín" userId="ddbb5802039dde9c" providerId="LiveId" clId="{C72F6A19-2CCF-4EC6-B74C-1F7D9B523453}" dt="2024-02-26T21:25:48.598" v="653" actId="478"/>
          <ac:picMkLst>
            <pc:docMk/>
            <pc:sldMk cId="4269024466" sldId="484"/>
            <ac:picMk id="8" creationId="{1C7098BC-4A56-1DA8-8653-FC86834D3B47}"/>
          </ac:picMkLst>
        </pc:picChg>
      </pc:sldChg>
      <pc:sldChg chg="addSp delSp modSp add mod">
        <pc:chgData name="Tatiana Marín" userId="ddbb5802039dde9c" providerId="LiveId" clId="{C72F6A19-2CCF-4EC6-B74C-1F7D9B523453}" dt="2024-02-26T21:48:12.054" v="1081" actId="14100"/>
        <pc:sldMkLst>
          <pc:docMk/>
          <pc:sldMk cId="2353027597" sldId="485"/>
        </pc:sldMkLst>
        <pc:spChg chg="mod">
          <ac:chgData name="Tatiana Marín" userId="ddbb5802039dde9c" providerId="LiveId" clId="{C72F6A19-2CCF-4EC6-B74C-1F7D9B523453}" dt="2024-02-26T21:44:17.958" v="1041" actId="1076"/>
          <ac:spMkLst>
            <pc:docMk/>
            <pc:sldMk cId="2353027597" sldId="485"/>
            <ac:spMk id="2" creationId="{4A6CBA44-72DC-3ACF-EC53-BCFB7AEE96E6}"/>
          </ac:spMkLst>
        </pc:spChg>
        <pc:spChg chg="add mod">
          <ac:chgData name="Tatiana Marín" userId="ddbb5802039dde9c" providerId="LiveId" clId="{C72F6A19-2CCF-4EC6-B74C-1F7D9B523453}" dt="2024-02-26T21:45:48.371" v="1063" actId="313"/>
          <ac:spMkLst>
            <pc:docMk/>
            <pc:sldMk cId="2353027597" sldId="485"/>
            <ac:spMk id="3" creationId="{86D70C06-9CCC-247C-56B8-47F6249C14A6}"/>
          </ac:spMkLst>
        </pc:spChg>
        <pc:spChg chg="add del">
          <ac:chgData name="Tatiana Marín" userId="ddbb5802039dde9c" providerId="LiveId" clId="{C72F6A19-2CCF-4EC6-B74C-1F7D9B523453}" dt="2024-02-26T21:40:30.558" v="993" actId="22"/>
          <ac:spMkLst>
            <pc:docMk/>
            <pc:sldMk cId="2353027597" sldId="485"/>
            <ac:spMk id="5" creationId="{B08053DE-8009-B082-F869-42C33682C980}"/>
          </ac:spMkLst>
        </pc:spChg>
        <pc:spChg chg="add mod">
          <ac:chgData name="Tatiana Marín" userId="ddbb5802039dde9c" providerId="LiveId" clId="{C72F6A19-2CCF-4EC6-B74C-1F7D9B523453}" dt="2024-02-26T21:46:09.625" v="1066" actId="123"/>
          <ac:spMkLst>
            <pc:docMk/>
            <pc:sldMk cId="2353027597" sldId="485"/>
            <ac:spMk id="7" creationId="{14AD1A89-034B-2BE1-AE2D-CAEC755F0E24}"/>
          </ac:spMkLst>
        </pc:spChg>
        <pc:spChg chg="add del">
          <ac:chgData name="Tatiana Marín" userId="ddbb5802039dde9c" providerId="LiveId" clId="{C72F6A19-2CCF-4EC6-B74C-1F7D9B523453}" dt="2024-02-26T21:41:04.132" v="1005" actId="22"/>
          <ac:spMkLst>
            <pc:docMk/>
            <pc:sldMk cId="2353027597" sldId="485"/>
            <ac:spMk id="9" creationId="{D06EF0E1-B5CD-5031-11A9-B79F434FABEA}"/>
          </ac:spMkLst>
        </pc:spChg>
        <pc:spChg chg="add mod">
          <ac:chgData name="Tatiana Marín" userId="ddbb5802039dde9c" providerId="LiveId" clId="{C72F6A19-2CCF-4EC6-B74C-1F7D9B523453}" dt="2024-02-26T21:46:09.625" v="1066" actId="123"/>
          <ac:spMkLst>
            <pc:docMk/>
            <pc:sldMk cId="2353027597" sldId="485"/>
            <ac:spMk id="11" creationId="{CE35998B-27EB-DD20-91BF-EBC35FC22B8E}"/>
          </ac:spMkLst>
        </pc:spChg>
        <pc:spChg chg="add mod">
          <ac:chgData name="Tatiana Marín" userId="ddbb5802039dde9c" providerId="LiveId" clId="{C72F6A19-2CCF-4EC6-B74C-1F7D9B523453}" dt="2024-02-26T21:46:09.625" v="1066" actId="123"/>
          <ac:spMkLst>
            <pc:docMk/>
            <pc:sldMk cId="2353027597" sldId="485"/>
            <ac:spMk id="13" creationId="{4921A776-1CEC-EC70-30EF-E41E29373A2C}"/>
          </ac:spMkLst>
        </pc:spChg>
        <pc:spChg chg="add mod">
          <ac:chgData name="Tatiana Marín" userId="ddbb5802039dde9c" providerId="LiveId" clId="{C72F6A19-2CCF-4EC6-B74C-1F7D9B523453}" dt="2024-02-26T21:46:09.625" v="1066" actId="123"/>
          <ac:spMkLst>
            <pc:docMk/>
            <pc:sldMk cId="2353027597" sldId="485"/>
            <ac:spMk id="15" creationId="{0B481437-3AD8-5689-93C5-D6FAF57E1743}"/>
          </ac:spMkLst>
        </pc:spChg>
        <pc:spChg chg="add mod">
          <ac:chgData name="Tatiana Marín" userId="ddbb5802039dde9c" providerId="LiveId" clId="{C72F6A19-2CCF-4EC6-B74C-1F7D9B523453}" dt="2024-02-26T21:46:09.625" v="1066" actId="123"/>
          <ac:spMkLst>
            <pc:docMk/>
            <pc:sldMk cId="2353027597" sldId="485"/>
            <ac:spMk id="17" creationId="{1C04DCB3-F1F8-001F-48C8-507CC9F1C622}"/>
          </ac:spMkLst>
        </pc:spChg>
        <pc:spChg chg="add mod">
          <ac:chgData name="Tatiana Marín" userId="ddbb5802039dde9c" providerId="LiveId" clId="{C72F6A19-2CCF-4EC6-B74C-1F7D9B523453}" dt="2024-02-26T21:46:09.625" v="1066" actId="123"/>
          <ac:spMkLst>
            <pc:docMk/>
            <pc:sldMk cId="2353027597" sldId="485"/>
            <ac:spMk id="19" creationId="{9B329E0D-FE63-FBCA-EE47-41F06C679124}"/>
          </ac:spMkLst>
        </pc:spChg>
        <pc:spChg chg="add mod">
          <ac:chgData name="Tatiana Marín" userId="ddbb5802039dde9c" providerId="LiveId" clId="{C72F6A19-2CCF-4EC6-B74C-1F7D9B523453}" dt="2024-02-26T21:48:01.827" v="1079" actId="403"/>
          <ac:spMkLst>
            <pc:docMk/>
            <pc:sldMk cId="2353027597" sldId="485"/>
            <ac:spMk id="23" creationId="{DC4BCE75-A46D-801D-0C13-6B52921A7CA7}"/>
          </ac:spMkLst>
        </pc:spChg>
        <pc:grpChg chg="add mod">
          <ac:chgData name="Tatiana Marín" userId="ddbb5802039dde9c" providerId="LiveId" clId="{C72F6A19-2CCF-4EC6-B74C-1F7D9B523453}" dt="2024-02-26T21:45:57.139" v="1064" actId="14100"/>
          <ac:grpSpMkLst>
            <pc:docMk/>
            <pc:sldMk cId="2353027597" sldId="485"/>
            <ac:grpSpMk id="20" creationId="{24B4A759-2BBA-9D43-A316-BF466618668D}"/>
          </ac:grpSpMkLst>
        </pc:grpChg>
        <pc:picChg chg="add mod">
          <ac:chgData name="Tatiana Marín" userId="ddbb5802039dde9c" providerId="LiveId" clId="{C72F6A19-2CCF-4EC6-B74C-1F7D9B523453}" dt="2024-02-26T21:48:12.054" v="1081" actId="14100"/>
          <ac:picMkLst>
            <pc:docMk/>
            <pc:sldMk cId="2353027597" sldId="485"/>
            <ac:picMk id="21" creationId="{B42F874F-7923-F7E5-7457-55D98628E29D}"/>
          </ac:picMkLst>
        </pc:picChg>
      </pc:sldChg>
      <pc:sldChg chg="addSp delSp modSp add mod">
        <pc:chgData name="Tatiana Marín" userId="ddbb5802039dde9c" providerId="LiveId" clId="{C72F6A19-2CCF-4EC6-B74C-1F7D9B523453}" dt="2024-02-26T22:17:58.334" v="1576" actId="20577"/>
        <pc:sldMkLst>
          <pc:docMk/>
          <pc:sldMk cId="2232227766" sldId="486"/>
        </pc:sldMkLst>
        <pc:spChg chg="mod">
          <ac:chgData name="Tatiana Marín" userId="ddbb5802039dde9c" providerId="LiveId" clId="{C72F6A19-2CCF-4EC6-B74C-1F7D9B523453}" dt="2024-02-26T22:14:03.723" v="1542" actId="20577"/>
          <ac:spMkLst>
            <pc:docMk/>
            <pc:sldMk cId="2232227766" sldId="486"/>
            <ac:spMk id="2" creationId="{BDBA6F25-74C4-45C5-A1D4-8D1D85F407D7}"/>
          </ac:spMkLst>
        </pc:spChg>
        <pc:spChg chg="add mod">
          <ac:chgData name="Tatiana Marín" userId="ddbb5802039dde9c" providerId="LiveId" clId="{C72F6A19-2CCF-4EC6-B74C-1F7D9B523453}" dt="2024-02-26T22:17:58.334" v="1576" actId="20577"/>
          <ac:spMkLst>
            <pc:docMk/>
            <pc:sldMk cId="2232227766" sldId="486"/>
            <ac:spMk id="4" creationId="{B072337D-B5F7-E4F4-E660-C953CD81815F}"/>
          </ac:spMkLst>
        </pc:spChg>
        <pc:picChg chg="add del mod">
          <ac:chgData name="Tatiana Marín" userId="ddbb5802039dde9c" providerId="LiveId" clId="{C72F6A19-2CCF-4EC6-B74C-1F7D9B523453}" dt="2024-02-26T22:16:35.091" v="1547" actId="478"/>
          <ac:picMkLst>
            <pc:docMk/>
            <pc:sldMk cId="2232227766" sldId="486"/>
            <ac:picMk id="5" creationId="{42619843-0C3B-B937-7F7E-752809BEBA8E}"/>
          </ac:picMkLst>
        </pc:picChg>
        <pc:picChg chg="add mod ord modCrop">
          <ac:chgData name="Tatiana Marín" userId="ddbb5802039dde9c" providerId="LiveId" clId="{C72F6A19-2CCF-4EC6-B74C-1F7D9B523453}" dt="2024-02-26T22:17:12.612" v="1560" actId="167"/>
          <ac:picMkLst>
            <pc:docMk/>
            <pc:sldMk cId="2232227766" sldId="486"/>
            <ac:picMk id="7" creationId="{13AEA37F-8CF7-2667-3934-86E76B940C10}"/>
          </ac:picMkLst>
        </pc:picChg>
        <pc:picChg chg="add mod">
          <ac:chgData name="Tatiana Marín" userId="ddbb5802039dde9c" providerId="LiveId" clId="{C72F6A19-2CCF-4EC6-B74C-1F7D9B523453}" dt="2024-02-26T22:17:15.341" v="1561" actId="1076"/>
          <ac:picMkLst>
            <pc:docMk/>
            <pc:sldMk cId="2232227766" sldId="486"/>
            <ac:picMk id="8" creationId="{914C22C1-660A-731B-1D4E-0AD8F59F8FBB}"/>
          </ac:picMkLst>
        </pc:picChg>
      </pc:sldChg>
      <pc:sldChg chg="addSp delSp modSp add mod">
        <pc:chgData name="Tatiana Marín" userId="ddbb5802039dde9c" providerId="LiveId" clId="{C72F6A19-2CCF-4EC6-B74C-1F7D9B523453}" dt="2024-02-26T21:54:41.461" v="1149" actId="255"/>
        <pc:sldMkLst>
          <pc:docMk/>
          <pc:sldMk cId="4113975461" sldId="487"/>
        </pc:sldMkLst>
        <pc:spChg chg="mod">
          <ac:chgData name="Tatiana Marín" userId="ddbb5802039dde9c" providerId="LiveId" clId="{C72F6A19-2CCF-4EC6-B74C-1F7D9B523453}" dt="2024-02-26T21:53:39.967" v="1143" actId="20577"/>
          <ac:spMkLst>
            <pc:docMk/>
            <pc:sldMk cId="4113975461" sldId="487"/>
            <ac:spMk id="3" creationId="{F3F2AD0B-22A9-C6D2-B548-A124EB9FCFFE}"/>
          </ac:spMkLst>
        </pc:spChg>
        <pc:spChg chg="mod topLvl">
          <ac:chgData name="Tatiana Marín" userId="ddbb5802039dde9c" providerId="LiveId" clId="{C72F6A19-2CCF-4EC6-B74C-1F7D9B523453}" dt="2024-02-26T21:53:35.470" v="1141" actId="164"/>
          <ac:spMkLst>
            <pc:docMk/>
            <pc:sldMk cId="4113975461" sldId="487"/>
            <ac:spMk id="7" creationId="{418678C8-08E3-78A5-9C2D-B69047B3EE50}"/>
          </ac:spMkLst>
        </pc:spChg>
        <pc:spChg chg="mod topLvl">
          <ac:chgData name="Tatiana Marín" userId="ddbb5802039dde9c" providerId="LiveId" clId="{C72F6A19-2CCF-4EC6-B74C-1F7D9B523453}" dt="2024-02-26T21:53:35.470" v="1141" actId="164"/>
          <ac:spMkLst>
            <pc:docMk/>
            <pc:sldMk cId="4113975461" sldId="487"/>
            <ac:spMk id="11" creationId="{8A7D5FE6-602D-D54E-EF9B-9BC4523DBD74}"/>
          </ac:spMkLst>
        </pc:spChg>
        <pc:spChg chg="mod topLvl">
          <ac:chgData name="Tatiana Marín" userId="ddbb5802039dde9c" providerId="LiveId" clId="{C72F6A19-2CCF-4EC6-B74C-1F7D9B523453}" dt="2024-02-26T21:53:35.470" v="1141" actId="164"/>
          <ac:spMkLst>
            <pc:docMk/>
            <pc:sldMk cId="4113975461" sldId="487"/>
            <ac:spMk id="13" creationId="{7BC22AA4-73AB-9559-3E49-9E9EBE9CBE1A}"/>
          </ac:spMkLst>
        </pc:spChg>
        <pc:spChg chg="mod topLvl">
          <ac:chgData name="Tatiana Marín" userId="ddbb5802039dde9c" providerId="LiveId" clId="{C72F6A19-2CCF-4EC6-B74C-1F7D9B523453}" dt="2024-02-26T21:53:35.470" v="1141" actId="164"/>
          <ac:spMkLst>
            <pc:docMk/>
            <pc:sldMk cId="4113975461" sldId="487"/>
            <ac:spMk id="15" creationId="{F8F73729-C0A0-4903-7797-D3B1E996E386}"/>
          </ac:spMkLst>
        </pc:spChg>
        <pc:spChg chg="mod topLvl">
          <ac:chgData name="Tatiana Marín" userId="ddbb5802039dde9c" providerId="LiveId" clId="{C72F6A19-2CCF-4EC6-B74C-1F7D9B523453}" dt="2024-02-26T21:53:35.470" v="1141" actId="164"/>
          <ac:spMkLst>
            <pc:docMk/>
            <pc:sldMk cId="4113975461" sldId="487"/>
            <ac:spMk id="17" creationId="{50C72A09-265F-BDB7-0090-A887B16B19B6}"/>
          </ac:spMkLst>
        </pc:spChg>
        <pc:spChg chg="del">
          <ac:chgData name="Tatiana Marín" userId="ddbb5802039dde9c" providerId="LiveId" clId="{C72F6A19-2CCF-4EC6-B74C-1F7D9B523453}" dt="2024-02-26T21:49:59.606" v="1096" actId="478"/>
          <ac:spMkLst>
            <pc:docMk/>
            <pc:sldMk cId="4113975461" sldId="487"/>
            <ac:spMk id="19" creationId="{5BD54F3C-D592-61DE-48B6-A7C01D3C5566}"/>
          </ac:spMkLst>
        </pc:spChg>
        <pc:spChg chg="mod">
          <ac:chgData name="Tatiana Marín" userId="ddbb5802039dde9c" providerId="LiveId" clId="{C72F6A19-2CCF-4EC6-B74C-1F7D9B523453}" dt="2024-02-26T21:54:41.461" v="1149" actId="255"/>
          <ac:spMkLst>
            <pc:docMk/>
            <pc:sldMk cId="4113975461" sldId="487"/>
            <ac:spMk id="23" creationId="{BB315224-360C-15D9-20C0-C3BA3B2E4E7C}"/>
          </ac:spMkLst>
        </pc:spChg>
        <pc:grpChg chg="add mod">
          <ac:chgData name="Tatiana Marín" userId="ddbb5802039dde9c" providerId="LiveId" clId="{C72F6A19-2CCF-4EC6-B74C-1F7D9B523453}" dt="2024-02-26T21:53:35.470" v="1141" actId="164"/>
          <ac:grpSpMkLst>
            <pc:docMk/>
            <pc:sldMk cId="4113975461" sldId="487"/>
            <ac:grpSpMk id="5" creationId="{6CFBE345-D06A-7CE3-808D-A4E9A6BF2F21}"/>
          </ac:grpSpMkLst>
        </pc:grpChg>
        <pc:grpChg chg="del">
          <ac:chgData name="Tatiana Marín" userId="ddbb5802039dde9c" providerId="LiveId" clId="{C72F6A19-2CCF-4EC6-B74C-1F7D9B523453}" dt="2024-02-26T21:50:08.540" v="1097" actId="165"/>
          <ac:grpSpMkLst>
            <pc:docMk/>
            <pc:sldMk cId="4113975461" sldId="487"/>
            <ac:grpSpMk id="20" creationId="{F7D7E7B2-C189-1207-C3AA-CD8AE29A3F4E}"/>
          </ac:grpSpMkLst>
        </pc:grpChg>
        <pc:picChg chg="add mod">
          <ac:chgData name="Tatiana Marín" userId="ddbb5802039dde9c" providerId="LiveId" clId="{C72F6A19-2CCF-4EC6-B74C-1F7D9B523453}" dt="2024-02-26T21:54:36.287" v="1148" actId="1076"/>
          <ac:picMkLst>
            <pc:docMk/>
            <pc:sldMk cId="4113975461" sldId="487"/>
            <ac:picMk id="4" creationId="{736C0A70-9794-328B-83DF-38615F64C809}"/>
          </ac:picMkLst>
        </pc:picChg>
        <pc:picChg chg="del">
          <ac:chgData name="Tatiana Marín" userId="ddbb5802039dde9c" providerId="LiveId" clId="{C72F6A19-2CCF-4EC6-B74C-1F7D9B523453}" dt="2024-02-26T21:48:51.786" v="1083" actId="478"/>
          <ac:picMkLst>
            <pc:docMk/>
            <pc:sldMk cId="4113975461" sldId="487"/>
            <ac:picMk id="21" creationId="{50C6A840-39AF-00D6-6456-B63A1614A486}"/>
          </ac:picMkLst>
        </pc:picChg>
      </pc:sldChg>
      <pc:sldChg chg="addSp delSp modSp add mod">
        <pc:chgData name="Tatiana Marín" userId="ddbb5802039dde9c" providerId="LiveId" clId="{C72F6A19-2CCF-4EC6-B74C-1F7D9B523453}" dt="2024-02-26T22:13:15.133" v="1518" actId="1076"/>
        <pc:sldMkLst>
          <pc:docMk/>
          <pc:sldMk cId="2499767572" sldId="488"/>
        </pc:sldMkLst>
        <pc:spChg chg="mod">
          <ac:chgData name="Tatiana Marín" userId="ddbb5802039dde9c" providerId="LiveId" clId="{C72F6A19-2CCF-4EC6-B74C-1F7D9B523453}" dt="2024-02-26T21:58:06.741" v="1228" actId="1076"/>
          <ac:spMkLst>
            <pc:docMk/>
            <pc:sldMk cId="2499767572" sldId="488"/>
            <ac:spMk id="3" creationId="{77C4329F-DA83-71E9-82DE-FAA1DA287606}"/>
          </ac:spMkLst>
        </pc:spChg>
        <pc:spChg chg="mod topLvl">
          <ac:chgData name="Tatiana Marín" userId="ddbb5802039dde9c" providerId="LiveId" clId="{C72F6A19-2CCF-4EC6-B74C-1F7D9B523453}" dt="2024-02-26T21:58:16.020" v="1229" actId="255"/>
          <ac:spMkLst>
            <pc:docMk/>
            <pc:sldMk cId="2499767572" sldId="488"/>
            <ac:spMk id="7" creationId="{D16EDED5-14A4-0011-A31E-9B5DBC12E966}"/>
          </ac:spMkLst>
        </pc:spChg>
        <pc:spChg chg="add mod">
          <ac:chgData name="Tatiana Marín" userId="ddbb5802039dde9c" providerId="LiveId" clId="{C72F6A19-2CCF-4EC6-B74C-1F7D9B523453}" dt="2024-02-26T22:12:25.881" v="1507"/>
          <ac:spMkLst>
            <pc:docMk/>
            <pc:sldMk cId="2499767572" sldId="488"/>
            <ac:spMk id="10" creationId="{C9E8134C-A8EF-DF91-AEFE-E9FC909D58DE}"/>
          </ac:spMkLst>
        </pc:spChg>
        <pc:spChg chg="mod topLvl">
          <ac:chgData name="Tatiana Marín" userId="ddbb5802039dde9c" providerId="LiveId" clId="{C72F6A19-2CCF-4EC6-B74C-1F7D9B523453}" dt="2024-02-26T21:58:24.230" v="1230" actId="1076"/>
          <ac:spMkLst>
            <pc:docMk/>
            <pc:sldMk cId="2499767572" sldId="488"/>
            <ac:spMk id="11" creationId="{B5108213-6C88-48FE-0EBA-1CD022FDADE6}"/>
          </ac:spMkLst>
        </pc:spChg>
        <pc:spChg chg="mod topLvl">
          <ac:chgData name="Tatiana Marín" userId="ddbb5802039dde9c" providerId="LiveId" clId="{C72F6A19-2CCF-4EC6-B74C-1F7D9B523453}" dt="2024-02-26T21:58:16.020" v="1229" actId="255"/>
          <ac:spMkLst>
            <pc:docMk/>
            <pc:sldMk cId="2499767572" sldId="488"/>
            <ac:spMk id="13" creationId="{D8E5FCD4-526E-C120-BD98-AD185900E04C}"/>
          </ac:spMkLst>
        </pc:spChg>
        <pc:spChg chg="del">
          <ac:chgData name="Tatiana Marín" userId="ddbb5802039dde9c" providerId="LiveId" clId="{C72F6A19-2CCF-4EC6-B74C-1F7D9B523453}" dt="2024-02-26T21:57:04.267" v="1218" actId="478"/>
          <ac:spMkLst>
            <pc:docMk/>
            <pc:sldMk cId="2499767572" sldId="488"/>
            <ac:spMk id="15" creationId="{F5D20D94-7526-4FAF-7B8D-DC41F92B6BFB}"/>
          </ac:spMkLst>
        </pc:spChg>
        <pc:spChg chg="del">
          <ac:chgData name="Tatiana Marín" userId="ddbb5802039dde9c" providerId="LiveId" clId="{C72F6A19-2CCF-4EC6-B74C-1F7D9B523453}" dt="2024-02-26T21:57:06.014" v="1219" actId="478"/>
          <ac:spMkLst>
            <pc:docMk/>
            <pc:sldMk cId="2499767572" sldId="488"/>
            <ac:spMk id="17" creationId="{873960F5-0C57-7E2D-F3DE-D3E115EC4CE6}"/>
          </ac:spMkLst>
        </pc:spChg>
        <pc:spChg chg="del mod">
          <ac:chgData name="Tatiana Marín" userId="ddbb5802039dde9c" providerId="LiveId" clId="{C72F6A19-2CCF-4EC6-B74C-1F7D9B523453}" dt="2024-02-26T22:12:24.704" v="1506" actId="478"/>
          <ac:spMkLst>
            <pc:docMk/>
            <pc:sldMk cId="2499767572" sldId="488"/>
            <ac:spMk id="23" creationId="{A5747764-7F25-DB67-CFEA-6FC4D68514CC}"/>
          </ac:spMkLst>
        </pc:spChg>
        <pc:grpChg chg="del">
          <ac:chgData name="Tatiana Marín" userId="ddbb5802039dde9c" providerId="LiveId" clId="{C72F6A19-2CCF-4EC6-B74C-1F7D9B523453}" dt="2024-02-26T21:57:32.045" v="1220" actId="165"/>
          <ac:grpSpMkLst>
            <pc:docMk/>
            <pc:sldMk cId="2499767572" sldId="488"/>
            <ac:grpSpMk id="5" creationId="{98474F3F-C55C-034C-9E0B-305C112A71B4}"/>
          </ac:grpSpMkLst>
        </pc:grpChg>
        <pc:grpChg chg="add mod">
          <ac:chgData name="Tatiana Marín" userId="ddbb5802039dde9c" providerId="LiveId" clId="{C72F6A19-2CCF-4EC6-B74C-1F7D9B523453}" dt="2024-02-26T21:58:04.255" v="1227" actId="1076"/>
          <ac:grpSpMkLst>
            <pc:docMk/>
            <pc:sldMk cId="2499767572" sldId="488"/>
            <ac:grpSpMk id="8" creationId="{E192F1D1-C55D-574B-8F54-38F1704D4A20}"/>
          </ac:grpSpMkLst>
        </pc:grpChg>
        <pc:picChg chg="del">
          <ac:chgData name="Tatiana Marín" userId="ddbb5802039dde9c" providerId="LiveId" clId="{C72F6A19-2CCF-4EC6-B74C-1F7D9B523453}" dt="2024-02-26T21:55:24.374" v="1188" actId="478"/>
          <ac:picMkLst>
            <pc:docMk/>
            <pc:sldMk cId="2499767572" sldId="488"/>
            <ac:picMk id="4" creationId="{A5E3BC54-B43F-A59B-96BD-02EC5176E7A5}"/>
          </ac:picMkLst>
        </pc:picChg>
        <pc:picChg chg="add del mod">
          <ac:chgData name="Tatiana Marín" userId="ddbb5802039dde9c" providerId="LiveId" clId="{C72F6A19-2CCF-4EC6-B74C-1F7D9B523453}" dt="2024-02-26T22:10:41.516" v="1427" actId="478"/>
          <ac:picMkLst>
            <pc:docMk/>
            <pc:sldMk cId="2499767572" sldId="488"/>
            <ac:picMk id="6" creationId="{24281168-7AE1-3D39-10AC-F385AEE904A8}"/>
          </ac:picMkLst>
        </pc:picChg>
        <pc:picChg chg="add del mod">
          <ac:chgData name="Tatiana Marín" userId="ddbb5802039dde9c" providerId="LiveId" clId="{C72F6A19-2CCF-4EC6-B74C-1F7D9B523453}" dt="2024-02-26T22:12:01.874" v="1501" actId="21"/>
          <ac:picMkLst>
            <pc:docMk/>
            <pc:sldMk cId="2499767572" sldId="488"/>
            <ac:picMk id="9" creationId="{7FFEFE65-C9D6-A701-318F-55B4D2B31223}"/>
          </ac:picMkLst>
        </pc:picChg>
        <pc:picChg chg="add mod">
          <ac:chgData name="Tatiana Marín" userId="ddbb5802039dde9c" providerId="LiveId" clId="{C72F6A19-2CCF-4EC6-B74C-1F7D9B523453}" dt="2024-02-26T22:13:15.133" v="1518" actId="1076"/>
          <ac:picMkLst>
            <pc:docMk/>
            <pc:sldMk cId="2499767572" sldId="488"/>
            <ac:picMk id="12" creationId="{4B5D831E-89C1-D1C9-9B41-B3DB1AEE4BEB}"/>
          </ac:picMkLst>
        </pc:picChg>
      </pc:sldChg>
      <pc:sldChg chg="addSp delSp modSp add mod">
        <pc:chgData name="Tatiana Marín" userId="ddbb5802039dde9c" providerId="LiveId" clId="{C72F6A19-2CCF-4EC6-B74C-1F7D9B523453}" dt="2024-02-26T22:01:32.617" v="1378" actId="20577"/>
        <pc:sldMkLst>
          <pc:docMk/>
          <pc:sldMk cId="3769006323" sldId="489"/>
        </pc:sldMkLst>
        <pc:spChg chg="mod">
          <ac:chgData name="Tatiana Marín" userId="ddbb5802039dde9c" providerId="LiveId" clId="{C72F6A19-2CCF-4EC6-B74C-1F7D9B523453}" dt="2024-02-26T21:58:41.716" v="1233" actId="20577"/>
          <ac:spMkLst>
            <pc:docMk/>
            <pc:sldMk cId="3769006323" sldId="489"/>
            <ac:spMk id="3" creationId="{612258CF-4672-040D-D0CD-A18BD57D800A}"/>
          </ac:spMkLst>
        </pc:spChg>
        <pc:spChg chg="mod">
          <ac:chgData name="Tatiana Marín" userId="ddbb5802039dde9c" providerId="LiveId" clId="{C72F6A19-2CCF-4EC6-B74C-1F7D9B523453}" dt="2024-02-26T21:59:46.330" v="1345"/>
          <ac:spMkLst>
            <pc:docMk/>
            <pc:sldMk cId="3769006323" sldId="489"/>
            <ac:spMk id="7" creationId="{7D9B3A36-AD8E-C49C-6D9B-AB914FFE5183}"/>
          </ac:spMkLst>
        </pc:spChg>
        <pc:spChg chg="mod">
          <ac:chgData name="Tatiana Marín" userId="ddbb5802039dde9c" providerId="LiveId" clId="{C72F6A19-2CCF-4EC6-B74C-1F7D9B523453}" dt="2024-02-26T22:00:09.964" v="1354" actId="20577"/>
          <ac:spMkLst>
            <pc:docMk/>
            <pc:sldMk cId="3769006323" sldId="489"/>
            <ac:spMk id="11" creationId="{4BE408CA-D413-EE8D-8AA3-E378363687EE}"/>
          </ac:spMkLst>
        </pc:spChg>
        <pc:spChg chg="mod">
          <ac:chgData name="Tatiana Marín" userId="ddbb5802039dde9c" providerId="LiveId" clId="{C72F6A19-2CCF-4EC6-B74C-1F7D9B523453}" dt="2024-02-26T22:01:32.617" v="1378" actId="20577"/>
          <ac:spMkLst>
            <pc:docMk/>
            <pc:sldMk cId="3769006323" sldId="489"/>
            <ac:spMk id="13" creationId="{91A3BFAF-446C-9DF1-F868-29CA7F39AF19}"/>
          </ac:spMkLst>
        </pc:spChg>
        <pc:spChg chg="mod">
          <ac:chgData name="Tatiana Marín" userId="ddbb5802039dde9c" providerId="LiveId" clId="{C72F6A19-2CCF-4EC6-B74C-1F7D9B523453}" dt="2024-02-26T22:00:52.305" v="1366" actId="20577"/>
          <ac:spMkLst>
            <pc:docMk/>
            <pc:sldMk cId="3769006323" sldId="489"/>
            <ac:spMk id="15" creationId="{8732A2B2-CE7E-273A-06D1-2D6EB4F859FD}"/>
          </ac:spMkLst>
        </pc:spChg>
        <pc:spChg chg="mod">
          <ac:chgData name="Tatiana Marín" userId="ddbb5802039dde9c" providerId="LiveId" clId="{C72F6A19-2CCF-4EC6-B74C-1F7D9B523453}" dt="2024-02-26T22:01:12.833" v="1372"/>
          <ac:spMkLst>
            <pc:docMk/>
            <pc:sldMk cId="3769006323" sldId="489"/>
            <ac:spMk id="17" creationId="{CF80B56E-2E3F-280C-DB62-EC596F729615}"/>
          </ac:spMkLst>
        </pc:spChg>
        <pc:spChg chg="mod">
          <ac:chgData name="Tatiana Marín" userId="ddbb5802039dde9c" providerId="LiveId" clId="{C72F6A19-2CCF-4EC6-B74C-1F7D9B523453}" dt="2024-02-26T21:59:13.285" v="1342" actId="20577"/>
          <ac:spMkLst>
            <pc:docMk/>
            <pc:sldMk cId="3769006323" sldId="489"/>
            <ac:spMk id="23" creationId="{CB14337E-ED9A-F7F7-196E-BB461509E2CB}"/>
          </ac:spMkLst>
        </pc:spChg>
        <pc:picChg chg="del">
          <ac:chgData name="Tatiana Marín" userId="ddbb5802039dde9c" providerId="LiveId" clId="{C72F6A19-2CCF-4EC6-B74C-1F7D9B523453}" dt="2024-02-26T22:01:15.821" v="1373" actId="478"/>
          <ac:picMkLst>
            <pc:docMk/>
            <pc:sldMk cId="3769006323" sldId="489"/>
            <ac:picMk id="4" creationId="{8B563EC8-CCE0-25B1-7B08-A0E6D4E3FCA0}"/>
          </ac:picMkLst>
        </pc:picChg>
        <pc:picChg chg="add mod">
          <ac:chgData name="Tatiana Marín" userId="ddbb5802039dde9c" providerId="LiveId" clId="{C72F6A19-2CCF-4EC6-B74C-1F7D9B523453}" dt="2024-02-26T22:01:27.815" v="1377" actId="1076"/>
          <ac:picMkLst>
            <pc:docMk/>
            <pc:sldMk cId="3769006323" sldId="489"/>
            <ac:picMk id="6" creationId="{52ABAD12-5062-B5EE-9FBB-1DA859E6F58F}"/>
          </ac:picMkLst>
        </pc:picChg>
      </pc:sldChg>
      <pc:sldChg chg="addSp delSp modSp add mod">
        <pc:chgData name="Tatiana Marín" userId="ddbb5802039dde9c" providerId="LiveId" clId="{C72F6A19-2CCF-4EC6-B74C-1F7D9B523453}" dt="2024-02-26T22:09:03.378" v="1411" actId="404"/>
        <pc:sldMkLst>
          <pc:docMk/>
          <pc:sldMk cId="1161148643" sldId="490"/>
        </pc:sldMkLst>
        <pc:spChg chg="mod">
          <ac:chgData name="Tatiana Marín" userId="ddbb5802039dde9c" providerId="LiveId" clId="{C72F6A19-2CCF-4EC6-B74C-1F7D9B523453}" dt="2024-02-26T22:01:59.175" v="1383" actId="20577"/>
          <ac:spMkLst>
            <pc:docMk/>
            <pc:sldMk cId="1161148643" sldId="490"/>
            <ac:spMk id="3" creationId="{5A33550B-BCDD-A5CA-4F64-471DF2E31C8E}"/>
          </ac:spMkLst>
        </pc:spChg>
        <pc:spChg chg="mod">
          <ac:chgData name="Tatiana Marín" userId="ddbb5802039dde9c" providerId="LiveId" clId="{C72F6A19-2CCF-4EC6-B74C-1F7D9B523453}" dt="2024-02-26T22:08:15.636" v="1401" actId="1076"/>
          <ac:spMkLst>
            <pc:docMk/>
            <pc:sldMk cId="1161148643" sldId="490"/>
            <ac:spMk id="7" creationId="{05A6A02C-ACAE-EE3D-F791-A5BD726A558C}"/>
          </ac:spMkLst>
        </pc:spChg>
        <pc:spChg chg="mod">
          <ac:chgData name="Tatiana Marín" userId="ddbb5802039dde9c" providerId="LiveId" clId="{C72F6A19-2CCF-4EC6-B74C-1F7D9B523453}" dt="2024-02-26T22:08:21.469" v="1402" actId="1076"/>
          <ac:spMkLst>
            <pc:docMk/>
            <pc:sldMk cId="1161148643" sldId="490"/>
            <ac:spMk id="11" creationId="{E5530171-048E-7A2F-F759-4F24E5065E00}"/>
          </ac:spMkLst>
        </pc:spChg>
        <pc:spChg chg="mod">
          <ac:chgData name="Tatiana Marín" userId="ddbb5802039dde9c" providerId="LiveId" clId="{C72F6A19-2CCF-4EC6-B74C-1F7D9B523453}" dt="2024-02-26T22:08:30.936" v="1405"/>
          <ac:spMkLst>
            <pc:docMk/>
            <pc:sldMk cId="1161148643" sldId="490"/>
            <ac:spMk id="13" creationId="{EADBA2D4-E03D-3389-6098-3B561BFEF40F}"/>
          </ac:spMkLst>
        </pc:spChg>
        <pc:spChg chg="mod">
          <ac:chgData name="Tatiana Marín" userId="ddbb5802039dde9c" providerId="LiveId" clId="{C72F6A19-2CCF-4EC6-B74C-1F7D9B523453}" dt="2024-02-26T22:09:03.378" v="1411" actId="404"/>
          <ac:spMkLst>
            <pc:docMk/>
            <pc:sldMk cId="1161148643" sldId="490"/>
            <ac:spMk id="23" creationId="{2E9E86A7-E258-2462-CDD1-40DF7AA9B5B5}"/>
          </ac:spMkLst>
        </pc:spChg>
        <pc:picChg chg="add mod">
          <ac:chgData name="Tatiana Marín" userId="ddbb5802039dde9c" providerId="LiveId" clId="{C72F6A19-2CCF-4EC6-B74C-1F7D9B523453}" dt="2024-02-26T22:08:51.278" v="1409" actId="1076"/>
          <ac:picMkLst>
            <pc:docMk/>
            <pc:sldMk cId="1161148643" sldId="490"/>
            <ac:picMk id="4" creationId="{865A3008-FF99-0616-D847-7CF4CA5A7F07}"/>
          </ac:picMkLst>
        </pc:picChg>
        <pc:picChg chg="del">
          <ac:chgData name="Tatiana Marín" userId="ddbb5802039dde9c" providerId="LiveId" clId="{C72F6A19-2CCF-4EC6-B74C-1F7D9B523453}" dt="2024-02-26T22:02:05.724" v="1384" actId="478"/>
          <ac:picMkLst>
            <pc:docMk/>
            <pc:sldMk cId="1161148643" sldId="490"/>
            <ac:picMk id="6" creationId="{B8A79F41-F0E3-A44F-0EB0-E4D3D26CA1EF}"/>
          </ac:picMkLst>
        </pc:picChg>
      </pc:sldChg>
      <pc:sldChg chg="addSp delSp modSp add mod">
        <pc:chgData name="Tatiana Marín" userId="ddbb5802039dde9c" providerId="LiveId" clId="{C72F6A19-2CCF-4EC6-B74C-1F7D9B523453}" dt="2024-02-26T22:12:43.246" v="1512" actId="403"/>
        <pc:sldMkLst>
          <pc:docMk/>
          <pc:sldMk cId="2660867479" sldId="491"/>
        </pc:sldMkLst>
        <pc:spChg chg="mod">
          <ac:chgData name="Tatiana Marín" userId="ddbb5802039dde9c" providerId="LiveId" clId="{C72F6A19-2CCF-4EC6-B74C-1F7D9B523453}" dt="2024-02-26T22:09:29.436" v="1414" actId="20577"/>
          <ac:spMkLst>
            <pc:docMk/>
            <pc:sldMk cId="2660867479" sldId="491"/>
            <ac:spMk id="3" creationId="{0F9D6AD5-4090-F4BA-24EE-AF1644AA6BD3}"/>
          </ac:spMkLst>
        </pc:spChg>
        <pc:spChg chg="add mod">
          <ac:chgData name="Tatiana Marín" userId="ddbb5802039dde9c" providerId="LiveId" clId="{C72F6A19-2CCF-4EC6-B74C-1F7D9B523453}" dt="2024-02-26T22:12:43.246" v="1512" actId="403"/>
          <ac:spMkLst>
            <pc:docMk/>
            <pc:sldMk cId="2660867479" sldId="491"/>
            <ac:spMk id="5" creationId="{374C6F18-62A9-7C67-BB9E-88F095BE4765}"/>
          </ac:spMkLst>
        </pc:spChg>
        <pc:spChg chg="mod">
          <ac:chgData name="Tatiana Marín" userId="ddbb5802039dde9c" providerId="LiveId" clId="{C72F6A19-2CCF-4EC6-B74C-1F7D9B523453}" dt="2024-02-26T22:09:39.296" v="1417"/>
          <ac:spMkLst>
            <pc:docMk/>
            <pc:sldMk cId="2660867479" sldId="491"/>
            <ac:spMk id="7" creationId="{85AA222B-1608-C1E0-EBC1-E5F926E00F7A}"/>
          </ac:spMkLst>
        </pc:spChg>
        <pc:spChg chg="mod">
          <ac:chgData name="Tatiana Marín" userId="ddbb5802039dde9c" providerId="LiveId" clId="{C72F6A19-2CCF-4EC6-B74C-1F7D9B523453}" dt="2024-02-26T22:09:50.840" v="1420"/>
          <ac:spMkLst>
            <pc:docMk/>
            <pc:sldMk cId="2660867479" sldId="491"/>
            <ac:spMk id="11" creationId="{8F0EE809-3EC4-7563-4359-0D0F08126DC2}"/>
          </ac:spMkLst>
        </pc:spChg>
        <pc:spChg chg="mod">
          <ac:chgData name="Tatiana Marín" userId="ddbb5802039dde9c" providerId="LiveId" clId="{C72F6A19-2CCF-4EC6-B74C-1F7D9B523453}" dt="2024-02-26T22:10:08.171" v="1426" actId="20577"/>
          <ac:spMkLst>
            <pc:docMk/>
            <pc:sldMk cId="2660867479" sldId="491"/>
            <ac:spMk id="13" creationId="{84A9E29A-8742-09CA-E788-92CBAF4E743F}"/>
          </ac:spMkLst>
        </pc:spChg>
        <pc:spChg chg="del">
          <ac:chgData name="Tatiana Marín" userId="ddbb5802039dde9c" providerId="LiveId" clId="{C72F6A19-2CCF-4EC6-B74C-1F7D9B523453}" dt="2024-02-26T22:12:16.820" v="1505" actId="21"/>
          <ac:spMkLst>
            <pc:docMk/>
            <pc:sldMk cId="2660867479" sldId="491"/>
            <ac:spMk id="23" creationId="{C9E8134C-A8EF-DF91-AEFE-E9FC909D58DE}"/>
          </ac:spMkLst>
        </pc:spChg>
        <pc:picChg chg="del">
          <ac:chgData name="Tatiana Marín" userId="ddbb5802039dde9c" providerId="LiveId" clId="{C72F6A19-2CCF-4EC6-B74C-1F7D9B523453}" dt="2024-02-26T22:12:04.968" v="1502" actId="478"/>
          <ac:picMkLst>
            <pc:docMk/>
            <pc:sldMk cId="2660867479" sldId="491"/>
            <ac:picMk id="6" creationId="{05D4B122-1060-1C49-02B5-11D2B048E834}"/>
          </ac:picMkLst>
        </pc:picChg>
        <pc:picChg chg="add mod">
          <ac:chgData name="Tatiana Marín" userId="ddbb5802039dde9c" providerId="LiveId" clId="{C72F6A19-2CCF-4EC6-B74C-1F7D9B523453}" dt="2024-02-26T22:12:29.756" v="1508" actId="1076"/>
          <ac:picMkLst>
            <pc:docMk/>
            <pc:sldMk cId="2660867479" sldId="491"/>
            <ac:picMk id="9" creationId="{7FFEFE65-C9D6-A701-318F-55B4D2B31223}"/>
          </ac:picMkLst>
        </pc:picChg>
      </pc:sldChg>
      <pc:sldChg chg="addSp delSp modSp add mod">
        <pc:chgData name="Tatiana Marín" userId="ddbb5802039dde9c" providerId="LiveId" clId="{C72F6A19-2CCF-4EC6-B74C-1F7D9B523453}" dt="2024-02-26T22:23:27.624" v="2174" actId="404"/>
        <pc:sldMkLst>
          <pc:docMk/>
          <pc:sldMk cId="1314297723" sldId="492"/>
        </pc:sldMkLst>
        <pc:spChg chg="mod">
          <ac:chgData name="Tatiana Marín" userId="ddbb5802039dde9c" providerId="LiveId" clId="{C72F6A19-2CCF-4EC6-B74C-1F7D9B523453}" dt="2024-02-26T22:23:01.277" v="2168" actId="1076"/>
          <ac:spMkLst>
            <pc:docMk/>
            <pc:sldMk cId="1314297723" sldId="492"/>
            <ac:spMk id="2" creationId="{7571EC17-32D4-5B5A-734B-6D90F04AD288}"/>
          </ac:spMkLst>
        </pc:spChg>
        <pc:spChg chg="del">
          <ac:chgData name="Tatiana Marín" userId="ddbb5802039dde9c" providerId="LiveId" clId="{C72F6A19-2CCF-4EC6-B74C-1F7D9B523453}" dt="2024-02-26T22:19:18.804" v="1635" actId="478"/>
          <ac:spMkLst>
            <pc:docMk/>
            <pc:sldMk cId="1314297723" sldId="492"/>
            <ac:spMk id="4" creationId="{97340DEC-BA8F-701D-8534-67F2DDF59FD8}"/>
          </ac:spMkLst>
        </pc:spChg>
        <pc:spChg chg="add mod">
          <ac:chgData name="Tatiana Marín" userId="ddbb5802039dde9c" providerId="LiveId" clId="{C72F6A19-2CCF-4EC6-B74C-1F7D9B523453}" dt="2024-02-26T22:23:27.624" v="2174" actId="404"/>
          <ac:spMkLst>
            <pc:docMk/>
            <pc:sldMk cId="1314297723" sldId="492"/>
            <ac:spMk id="5" creationId="{342ED523-5190-0576-719E-8DA0DCCDE0E2}"/>
          </ac:spMkLst>
        </pc:spChg>
        <pc:graphicFrameChg chg="add mod modGraphic">
          <ac:chgData name="Tatiana Marín" userId="ddbb5802039dde9c" providerId="LiveId" clId="{C72F6A19-2CCF-4EC6-B74C-1F7D9B523453}" dt="2024-02-26T22:23:23.466" v="2173" actId="404"/>
          <ac:graphicFrameMkLst>
            <pc:docMk/>
            <pc:sldMk cId="1314297723" sldId="492"/>
            <ac:graphicFrameMk id="6" creationId="{C4BBA340-58E8-F9DD-7960-EB26182D6DEF}"/>
          </ac:graphicFrameMkLst>
        </pc:graphicFrameChg>
        <pc:picChg chg="del">
          <ac:chgData name="Tatiana Marín" userId="ddbb5802039dde9c" providerId="LiveId" clId="{C72F6A19-2CCF-4EC6-B74C-1F7D9B523453}" dt="2024-02-26T22:18:48.919" v="1632" actId="478"/>
          <ac:picMkLst>
            <pc:docMk/>
            <pc:sldMk cId="1314297723" sldId="492"/>
            <ac:picMk id="7" creationId="{B4DD24DD-A277-3F32-0AE5-124730988BEE}"/>
          </ac:picMkLst>
        </pc:picChg>
        <pc:picChg chg="del">
          <ac:chgData name="Tatiana Marín" userId="ddbb5802039dde9c" providerId="LiveId" clId="{C72F6A19-2CCF-4EC6-B74C-1F7D9B523453}" dt="2024-02-26T22:18:46.933" v="1631" actId="478"/>
          <ac:picMkLst>
            <pc:docMk/>
            <pc:sldMk cId="1314297723" sldId="492"/>
            <ac:picMk id="8" creationId="{DD25243B-4527-7590-F817-C788CD132DC6}"/>
          </ac:picMkLst>
        </pc:picChg>
      </pc:sldChg>
      <pc:sldChg chg="addSp delSp modSp add mod">
        <pc:chgData name="Tatiana Marín" userId="ddbb5802039dde9c" providerId="LiveId" clId="{C72F6A19-2CCF-4EC6-B74C-1F7D9B523453}" dt="2024-02-26T22:46:50.820" v="4015" actId="2711"/>
        <pc:sldMkLst>
          <pc:docMk/>
          <pc:sldMk cId="3319385669" sldId="493"/>
        </pc:sldMkLst>
        <pc:spChg chg="del mod">
          <ac:chgData name="Tatiana Marín" userId="ddbb5802039dde9c" providerId="LiveId" clId="{C72F6A19-2CCF-4EC6-B74C-1F7D9B523453}" dt="2024-02-26T22:43:42.504" v="3802" actId="21"/>
          <ac:spMkLst>
            <pc:docMk/>
            <pc:sldMk cId="3319385669" sldId="493"/>
            <ac:spMk id="2" creationId="{971A190B-D7BF-0964-3BC1-FF5737ACEF17}"/>
          </ac:spMkLst>
        </pc:spChg>
        <pc:spChg chg="add mod">
          <ac:chgData name="Tatiana Marín" userId="ddbb5802039dde9c" providerId="LiveId" clId="{C72F6A19-2CCF-4EC6-B74C-1F7D9B523453}" dt="2024-02-26T22:43:52.892" v="3804" actId="164"/>
          <ac:spMkLst>
            <pc:docMk/>
            <pc:sldMk cId="3319385669" sldId="493"/>
            <ac:spMk id="3" creationId="{046D3219-4772-A05D-D671-D6A89FBFF3F2}"/>
          </ac:spMkLst>
        </pc:spChg>
        <pc:spChg chg="add del mod">
          <ac:chgData name="Tatiana Marín" userId="ddbb5802039dde9c" providerId="LiveId" clId="{C72F6A19-2CCF-4EC6-B74C-1F7D9B523453}" dt="2024-02-26T22:25:44.011" v="2264" actId="478"/>
          <ac:spMkLst>
            <pc:docMk/>
            <pc:sldMk cId="3319385669" sldId="493"/>
            <ac:spMk id="4" creationId="{FD89715D-7F01-15DA-57DD-DC3A5CAD0867}"/>
          </ac:spMkLst>
        </pc:spChg>
        <pc:spChg chg="del">
          <ac:chgData name="Tatiana Marín" userId="ddbb5802039dde9c" providerId="LiveId" clId="{C72F6A19-2CCF-4EC6-B74C-1F7D9B523453}" dt="2024-02-26T22:27:39.616" v="2347" actId="478"/>
          <ac:spMkLst>
            <pc:docMk/>
            <pc:sldMk cId="3319385669" sldId="493"/>
            <ac:spMk id="5" creationId="{80B34CF7-38DE-EB5A-571F-931EE800BB53}"/>
          </ac:spMkLst>
        </pc:spChg>
        <pc:spChg chg="add del mod">
          <ac:chgData name="Tatiana Marín" userId="ddbb5802039dde9c" providerId="LiveId" clId="{C72F6A19-2CCF-4EC6-B74C-1F7D9B523453}" dt="2024-02-26T22:27:51.656" v="2349" actId="478"/>
          <ac:spMkLst>
            <pc:docMk/>
            <pc:sldMk cId="3319385669" sldId="493"/>
            <ac:spMk id="7" creationId="{977DF49F-C036-66F0-2897-8973F23EC7CF}"/>
          </ac:spMkLst>
        </pc:spChg>
        <pc:spChg chg="add mod">
          <ac:chgData name="Tatiana Marín" userId="ddbb5802039dde9c" providerId="LiveId" clId="{C72F6A19-2CCF-4EC6-B74C-1F7D9B523453}" dt="2024-02-26T22:42:10.534" v="3782" actId="1076"/>
          <ac:spMkLst>
            <pc:docMk/>
            <pc:sldMk cId="3319385669" sldId="493"/>
            <ac:spMk id="8" creationId="{F3AA1398-5632-4775-9DD3-1C8376917431}"/>
          </ac:spMkLst>
        </pc:spChg>
        <pc:spChg chg="add mod">
          <ac:chgData name="Tatiana Marín" userId="ddbb5802039dde9c" providerId="LiveId" clId="{C72F6A19-2CCF-4EC6-B74C-1F7D9B523453}" dt="2024-02-26T22:43:52.892" v="3804" actId="164"/>
          <ac:spMkLst>
            <pc:docMk/>
            <pc:sldMk cId="3319385669" sldId="493"/>
            <ac:spMk id="9" creationId="{61807064-3AB5-09F3-925C-BD8CFE03A9AE}"/>
          </ac:spMkLst>
        </pc:spChg>
        <pc:spChg chg="add mod">
          <ac:chgData name="Tatiana Marín" userId="ddbb5802039dde9c" providerId="LiveId" clId="{C72F6A19-2CCF-4EC6-B74C-1F7D9B523453}" dt="2024-02-26T22:43:52.892" v="3804" actId="164"/>
          <ac:spMkLst>
            <pc:docMk/>
            <pc:sldMk cId="3319385669" sldId="493"/>
            <ac:spMk id="10" creationId="{EAD3B90C-4094-CD2A-3DB3-C74D67AAA3FC}"/>
          </ac:spMkLst>
        </pc:spChg>
        <pc:spChg chg="add mod">
          <ac:chgData name="Tatiana Marín" userId="ddbb5802039dde9c" providerId="LiveId" clId="{C72F6A19-2CCF-4EC6-B74C-1F7D9B523453}" dt="2024-02-26T22:42:38.572" v="3786" actId="164"/>
          <ac:spMkLst>
            <pc:docMk/>
            <pc:sldMk cId="3319385669" sldId="493"/>
            <ac:spMk id="11" creationId="{FADB2315-0623-EE39-DA41-6094A3AF0CED}"/>
          </ac:spMkLst>
        </pc:spChg>
        <pc:spChg chg="add mod">
          <ac:chgData name="Tatiana Marín" userId="ddbb5802039dde9c" providerId="LiveId" clId="{C72F6A19-2CCF-4EC6-B74C-1F7D9B523453}" dt="2024-02-26T22:42:38.572" v="3786" actId="164"/>
          <ac:spMkLst>
            <pc:docMk/>
            <pc:sldMk cId="3319385669" sldId="493"/>
            <ac:spMk id="12" creationId="{353FF852-0A5D-C082-EFB4-CEC48CF39B02}"/>
          </ac:spMkLst>
        </pc:spChg>
        <pc:spChg chg="add del mod">
          <ac:chgData name="Tatiana Marín" userId="ddbb5802039dde9c" providerId="LiveId" clId="{C72F6A19-2CCF-4EC6-B74C-1F7D9B523453}" dt="2024-02-26T22:33:03.609" v="2628" actId="478"/>
          <ac:spMkLst>
            <pc:docMk/>
            <pc:sldMk cId="3319385669" sldId="493"/>
            <ac:spMk id="13" creationId="{2E79004B-6CB6-F3B8-E508-2708B72D2751}"/>
          </ac:spMkLst>
        </pc:spChg>
        <pc:spChg chg="add del mod">
          <ac:chgData name="Tatiana Marín" userId="ddbb5802039dde9c" providerId="LiveId" clId="{C72F6A19-2CCF-4EC6-B74C-1F7D9B523453}" dt="2024-02-26T22:34:06.735" v="2729" actId="478"/>
          <ac:spMkLst>
            <pc:docMk/>
            <pc:sldMk cId="3319385669" sldId="493"/>
            <ac:spMk id="14" creationId="{23A7ED11-5B70-A951-C960-4D1B636768DE}"/>
          </ac:spMkLst>
        </pc:spChg>
        <pc:spChg chg="add del mod">
          <ac:chgData name="Tatiana Marín" userId="ddbb5802039dde9c" providerId="LiveId" clId="{C72F6A19-2CCF-4EC6-B74C-1F7D9B523453}" dt="2024-02-26T22:34:08.297" v="2730" actId="478"/>
          <ac:spMkLst>
            <pc:docMk/>
            <pc:sldMk cId="3319385669" sldId="493"/>
            <ac:spMk id="15" creationId="{7825755C-D047-A05A-014C-F1BE86692BA0}"/>
          </ac:spMkLst>
        </pc:spChg>
        <pc:spChg chg="add mod">
          <ac:chgData name="Tatiana Marín" userId="ddbb5802039dde9c" providerId="LiveId" clId="{C72F6A19-2CCF-4EC6-B74C-1F7D9B523453}" dt="2024-02-26T22:43:52.892" v="3804" actId="164"/>
          <ac:spMkLst>
            <pc:docMk/>
            <pc:sldMk cId="3319385669" sldId="493"/>
            <ac:spMk id="16" creationId="{191A4961-2F1B-68A4-0AD3-7C2FD3C383FD}"/>
          </ac:spMkLst>
        </pc:spChg>
        <pc:spChg chg="add mod">
          <ac:chgData name="Tatiana Marín" userId="ddbb5802039dde9c" providerId="LiveId" clId="{C72F6A19-2CCF-4EC6-B74C-1F7D9B523453}" dt="2024-02-26T22:42:38.572" v="3786" actId="164"/>
          <ac:spMkLst>
            <pc:docMk/>
            <pc:sldMk cId="3319385669" sldId="493"/>
            <ac:spMk id="17" creationId="{8420E960-58EB-B103-E192-3ED64526F912}"/>
          </ac:spMkLst>
        </pc:spChg>
        <pc:spChg chg="add mod">
          <ac:chgData name="Tatiana Marín" userId="ddbb5802039dde9c" providerId="LiveId" clId="{C72F6A19-2CCF-4EC6-B74C-1F7D9B523453}" dt="2024-02-26T22:42:38.572" v="3786" actId="164"/>
          <ac:spMkLst>
            <pc:docMk/>
            <pc:sldMk cId="3319385669" sldId="493"/>
            <ac:spMk id="18" creationId="{377DB4DF-309C-B203-EDC9-FA4C05D40085}"/>
          </ac:spMkLst>
        </pc:spChg>
        <pc:spChg chg="add del mod">
          <ac:chgData name="Tatiana Marín" userId="ddbb5802039dde9c" providerId="LiveId" clId="{C72F6A19-2CCF-4EC6-B74C-1F7D9B523453}" dt="2024-02-26T22:37:11.145" v="3174"/>
          <ac:spMkLst>
            <pc:docMk/>
            <pc:sldMk cId="3319385669" sldId="493"/>
            <ac:spMk id="19" creationId="{F7B6588A-7455-B535-A98A-741C8844CBCC}"/>
          </ac:spMkLst>
        </pc:spChg>
        <pc:spChg chg="add mod">
          <ac:chgData name="Tatiana Marín" userId="ddbb5802039dde9c" providerId="LiveId" clId="{C72F6A19-2CCF-4EC6-B74C-1F7D9B523453}" dt="2024-02-26T22:43:52.892" v="3804" actId="164"/>
          <ac:spMkLst>
            <pc:docMk/>
            <pc:sldMk cId="3319385669" sldId="493"/>
            <ac:spMk id="20" creationId="{287178CF-9209-B57C-9C61-44845780276B}"/>
          </ac:spMkLst>
        </pc:spChg>
        <pc:spChg chg="add mod">
          <ac:chgData name="Tatiana Marín" userId="ddbb5802039dde9c" providerId="LiveId" clId="{C72F6A19-2CCF-4EC6-B74C-1F7D9B523453}" dt="2024-02-26T22:43:52.892" v="3804" actId="164"/>
          <ac:spMkLst>
            <pc:docMk/>
            <pc:sldMk cId="3319385669" sldId="493"/>
            <ac:spMk id="21" creationId="{DB210DD5-77D1-DBDD-433E-9EC09A10C4CF}"/>
          </ac:spMkLst>
        </pc:spChg>
        <pc:spChg chg="add del mod">
          <ac:chgData name="Tatiana Marín" userId="ddbb5802039dde9c" providerId="LiveId" clId="{C72F6A19-2CCF-4EC6-B74C-1F7D9B523453}" dt="2024-02-26T22:43:45.183" v="3803" actId="478"/>
          <ac:spMkLst>
            <pc:docMk/>
            <pc:sldMk cId="3319385669" sldId="493"/>
            <ac:spMk id="24" creationId="{C48F7C85-75E9-5040-ED9A-3424DD03DEC1}"/>
          </ac:spMkLst>
        </pc:spChg>
        <pc:spChg chg="add mod">
          <ac:chgData name="Tatiana Marín" userId="ddbb5802039dde9c" providerId="LiveId" clId="{C72F6A19-2CCF-4EC6-B74C-1F7D9B523453}" dt="2024-02-26T22:44:04.215" v="3807" actId="1076"/>
          <ac:spMkLst>
            <pc:docMk/>
            <pc:sldMk cId="3319385669" sldId="493"/>
            <ac:spMk id="26" creationId="{971A190B-D7BF-0964-3BC1-FF5737ACEF17}"/>
          </ac:spMkLst>
        </pc:spChg>
        <pc:spChg chg="add mod">
          <ac:chgData name="Tatiana Marín" userId="ddbb5802039dde9c" providerId="LiveId" clId="{C72F6A19-2CCF-4EC6-B74C-1F7D9B523453}" dt="2024-02-26T22:46:26.513" v="4010" actId="2711"/>
          <ac:spMkLst>
            <pc:docMk/>
            <pc:sldMk cId="3319385669" sldId="493"/>
            <ac:spMk id="27" creationId="{A2951030-F9A3-D000-1754-39DC429E2E2A}"/>
          </ac:spMkLst>
        </pc:spChg>
        <pc:spChg chg="add mod">
          <ac:chgData name="Tatiana Marín" userId="ddbb5802039dde9c" providerId="LiveId" clId="{C72F6A19-2CCF-4EC6-B74C-1F7D9B523453}" dt="2024-02-26T22:46:32.395" v="4011" actId="2711"/>
          <ac:spMkLst>
            <pc:docMk/>
            <pc:sldMk cId="3319385669" sldId="493"/>
            <ac:spMk id="28" creationId="{D1C2147E-8A87-EF69-C6DE-AAFEDF9ED940}"/>
          </ac:spMkLst>
        </pc:spChg>
        <pc:spChg chg="add mod">
          <ac:chgData name="Tatiana Marín" userId="ddbb5802039dde9c" providerId="LiveId" clId="{C72F6A19-2CCF-4EC6-B74C-1F7D9B523453}" dt="2024-02-26T22:46:37.031" v="4012" actId="2711"/>
          <ac:spMkLst>
            <pc:docMk/>
            <pc:sldMk cId="3319385669" sldId="493"/>
            <ac:spMk id="29" creationId="{3DF018DF-FE65-8742-A446-52E45308784D}"/>
          </ac:spMkLst>
        </pc:spChg>
        <pc:spChg chg="add mod">
          <ac:chgData name="Tatiana Marín" userId="ddbb5802039dde9c" providerId="LiveId" clId="{C72F6A19-2CCF-4EC6-B74C-1F7D9B523453}" dt="2024-02-26T22:46:41.419" v="4013" actId="2711"/>
          <ac:spMkLst>
            <pc:docMk/>
            <pc:sldMk cId="3319385669" sldId="493"/>
            <ac:spMk id="30" creationId="{3632052E-78B2-1466-821E-840060F1C573}"/>
          </ac:spMkLst>
        </pc:spChg>
        <pc:spChg chg="add mod">
          <ac:chgData name="Tatiana Marín" userId="ddbb5802039dde9c" providerId="LiveId" clId="{C72F6A19-2CCF-4EC6-B74C-1F7D9B523453}" dt="2024-02-26T22:46:45.978" v="4014" actId="2711"/>
          <ac:spMkLst>
            <pc:docMk/>
            <pc:sldMk cId="3319385669" sldId="493"/>
            <ac:spMk id="31" creationId="{4FC3FA5E-15C9-34BC-D325-69C59F16FF7B}"/>
          </ac:spMkLst>
        </pc:spChg>
        <pc:spChg chg="add mod">
          <ac:chgData name="Tatiana Marín" userId="ddbb5802039dde9c" providerId="LiveId" clId="{C72F6A19-2CCF-4EC6-B74C-1F7D9B523453}" dt="2024-02-26T22:46:50.820" v="4015" actId="2711"/>
          <ac:spMkLst>
            <pc:docMk/>
            <pc:sldMk cId="3319385669" sldId="493"/>
            <ac:spMk id="32" creationId="{257F77FD-9D2B-090D-DEDE-2A21B78BC287}"/>
          </ac:spMkLst>
        </pc:spChg>
        <pc:grpChg chg="add mod">
          <ac:chgData name="Tatiana Marín" userId="ddbb5802039dde9c" providerId="LiveId" clId="{C72F6A19-2CCF-4EC6-B74C-1F7D9B523453}" dt="2024-02-26T22:43:52.892" v="3804" actId="164"/>
          <ac:grpSpMkLst>
            <pc:docMk/>
            <pc:sldMk cId="3319385669" sldId="493"/>
            <ac:grpSpMk id="22" creationId="{0BBB937F-A2A4-58FD-1132-EA14203CC6E1}"/>
          </ac:grpSpMkLst>
        </pc:grpChg>
        <pc:grpChg chg="add mod">
          <ac:chgData name="Tatiana Marín" userId="ddbb5802039dde9c" providerId="LiveId" clId="{C72F6A19-2CCF-4EC6-B74C-1F7D9B523453}" dt="2024-02-26T22:43:58.750" v="3805" actId="1076"/>
          <ac:grpSpMkLst>
            <pc:docMk/>
            <pc:sldMk cId="3319385669" sldId="493"/>
            <ac:grpSpMk id="25" creationId="{B7698CB8-B274-3C81-1FCE-FD35A2015BA7}"/>
          </ac:grpSpMkLst>
        </pc:grpChg>
        <pc:graphicFrameChg chg="del">
          <ac:chgData name="Tatiana Marín" userId="ddbb5802039dde9c" providerId="LiveId" clId="{C72F6A19-2CCF-4EC6-B74C-1F7D9B523453}" dt="2024-02-26T22:23:59.049" v="2176" actId="478"/>
          <ac:graphicFrameMkLst>
            <pc:docMk/>
            <pc:sldMk cId="3319385669" sldId="493"/>
            <ac:graphicFrameMk id="6" creationId="{53AC8D2C-8961-037C-DE5D-1B44240AFE52}"/>
          </ac:graphicFrameMkLst>
        </pc:graphicFrameChg>
      </pc:sldChg>
      <pc:sldChg chg="addSp delSp modSp add mod">
        <pc:chgData name="Tatiana Marín" userId="ddbb5802039dde9c" providerId="LiveId" clId="{C72F6A19-2CCF-4EC6-B74C-1F7D9B523453}" dt="2024-02-26T22:50:51.804" v="4084" actId="1076"/>
        <pc:sldMkLst>
          <pc:docMk/>
          <pc:sldMk cId="3975006611" sldId="494"/>
        </pc:sldMkLst>
        <pc:spChg chg="mod">
          <ac:chgData name="Tatiana Marín" userId="ddbb5802039dde9c" providerId="LiveId" clId="{C72F6A19-2CCF-4EC6-B74C-1F7D9B523453}" dt="2024-02-26T22:50:51.804" v="4084" actId="1076"/>
          <ac:spMkLst>
            <pc:docMk/>
            <pc:sldMk cId="3975006611" sldId="494"/>
            <ac:spMk id="5" creationId="{414C51A0-0541-4E1F-3C57-E44C0268BE88}"/>
          </ac:spMkLst>
        </pc:spChg>
        <pc:graphicFrameChg chg="add mod modGraphic">
          <ac:chgData name="Tatiana Marín" userId="ddbb5802039dde9c" providerId="LiveId" clId="{C72F6A19-2CCF-4EC6-B74C-1F7D9B523453}" dt="2024-02-26T22:50:48.052" v="4083" actId="1076"/>
          <ac:graphicFrameMkLst>
            <pc:docMk/>
            <pc:sldMk cId="3975006611" sldId="494"/>
            <ac:graphicFrameMk id="3" creationId="{6D9F1540-EDE1-250C-501B-067414973BC5}"/>
          </ac:graphicFrameMkLst>
        </pc:graphicFrameChg>
        <pc:graphicFrameChg chg="del mod">
          <ac:chgData name="Tatiana Marín" userId="ddbb5802039dde9c" providerId="LiveId" clId="{C72F6A19-2CCF-4EC6-B74C-1F7D9B523453}" dt="2024-02-26T22:47:17.208" v="4018" actId="478"/>
          <ac:graphicFrameMkLst>
            <pc:docMk/>
            <pc:sldMk cId="3975006611" sldId="494"/>
            <ac:graphicFrameMk id="6" creationId="{A8730D15-4889-F27E-60BB-F1FC5608F9A2}"/>
          </ac:graphicFrameMkLst>
        </pc:graphicFrameChg>
      </pc:sldChg>
      <pc:sldChg chg="addSp delSp modSp add mod">
        <pc:chgData name="Tatiana Marín" userId="ddbb5802039dde9c" providerId="LiveId" clId="{C72F6A19-2CCF-4EC6-B74C-1F7D9B523453}" dt="2024-02-26T22:51:32.339" v="4095" actId="1076"/>
        <pc:sldMkLst>
          <pc:docMk/>
          <pc:sldMk cId="1498802821" sldId="495"/>
        </pc:sldMkLst>
        <pc:spChg chg="del mod">
          <ac:chgData name="Tatiana Marín" userId="ddbb5802039dde9c" providerId="LiveId" clId="{C72F6A19-2CCF-4EC6-B74C-1F7D9B523453}" dt="2024-02-26T22:51:10.869" v="4088" actId="478"/>
          <ac:spMkLst>
            <pc:docMk/>
            <pc:sldMk cId="1498802821" sldId="495"/>
            <ac:spMk id="5" creationId="{5B4D6F0B-ABD4-CF54-BD9E-DDDE4C3F4072}"/>
          </ac:spMkLst>
        </pc:spChg>
        <pc:graphicFrameChg chg="del">
          <ac:chgData name="Tatiana Marín" userId="ddbb5802039dde9c" providerId="LiveId" clId="{C72F6A19-2CCF-4EC6-B74C-1F7D9B523453}" dt="2024-02-26T22:51:06.860" v="4086" actId="478"/>
          <ac:graphicFrameMkLst>
            <pc:docMk/>
            <pc:sldMk cId="1498802821" sldId="495"/>
            <ac:graphicFrameMk id="3" creationId="{D130E934-380F-CAC9-13DB-CB6530B26155}"/>
          </ac:graphicFrameMkLst>
        </pc:graphicFrameChg>
        <pc:picChg chg="add mod">
          <ac:chgData name="Tatiana Marín" userId="ddbb5802039dde9c" providerId="LiveId" clId="{C72F6A19-2CCF-4EC6-B74C-1F7D9B523453}" dt="2024-02-26T22:51:32.339" v="4095" actId="1076"/>
          <ac:picMkLst>
            <pc:docMk/>
            <pc:sldMk cId="1498802821" sldId="495"/>
            <ac:picMk id="4" creationId="{2AF8A75B-231D-A678-5547-10F62BB4C32C}"/>
          </ac:picMkLst>
        </pc:picChg>
      </pc:sldChg>
      <pc:sldChg chg="addSp delSp modSp add mod">
        <pc:chgData name="Tatiana Marín" userId="ddbb5802039dde9c" providerId="LiveId" clId="{C72F6A19-2CCF-4EC6-B74C-1F7D9B523453}" dt="2024-02-26T22:52:26.701" v="4104" actId="1076"/>
        <pc:sldMkLst>
          <pc:docMk/>
          <pc:sldMk cId="410638470" sldId="496"/>
        </pc:sldMkLst>
        <pc:spChg chg="del">
          <ac:chgData name="Tatiana Marín" userId="ddbb5802039dde9c" providerId="LiveId" clId="{C72F6A19-2CCF-4EC6-B74C-1F7D9B523453}" dt="2024-02-26T22:51:57.205" v="4097" actId="478"/>
          <ac:spMkLst>
            <pc:docMk/>
            <pc:sldMk cId="410638470" sldId="496"/>
            <ac:spMk id="2" creationId="{281D70A2-9593-BBA1-EABC-F9F21905F4BB}"/>
          </ac:spMkLst>
        </pc:spChg>
        <pc:spChg chg="mod">
          <ac:chgData name="Tatiana Marín" userId="ddbb5802039dde9c" providerId="LiveId" clId="{C72F6A19-2CCF-4EC6-B74C-1F7D9B523453}" dt="2024-02-26T22:52:26.701" v="4104" actId="1076"/>
          <ac:spMkLst>
            <pc:docMk/>
            <pc:sldMk cId="410638470" sldId="496"/>
            <ac:spMk id="3" creationId="{C2140A66-3C6E-205A-3434-9FFD3E09A5BA}"/>
          </ac:spMkLst>
        </pc:spChg>
        <pc:spChg chg="add del mod">
          <ac:chgData name="Tatiana Marín" userId="ddbb5802039dde9c" providerId="LiveId" clId="{C72F6A19-2CCF-4EC6-B74C-1F7D9B523453}" dt="2024-02-26T22:52:00.763" v="4098" actId="478"/>
          <ac:spMkLst>
            <pc:docMk/>
            <pc:sldMk cId="410638470" sldId="496"/>
            <ac:spMk id="5" creationId="{48E70D07-8315-A4DC-D996-FAF4C5D45E30}"/>
          </ac:spMkLst>
        </pc:spChg>
        <pc:spChg chg="add mod">
          <ac:chgData name="Tatiana Marín" userId="ddbb5802039dde9c" providerId="LiveId" clId="{C72F6A19-2CCF-4EC6-B74C-1F7D9B523453}" dt="2024-02-26T22:52:06.549" v="4100" actId="1076"/>
          <ac:spMkLst>
            <pc:docMk/>
            <pc:sldMk cId="410638470" sldId="496"/>
            <ac:spMk id="7" creationId="{723D109F-1DAC-03F9-1CA7-208731E56587}"/>
          </ac:spMkLst>
        </pc:spChg>
      </pc:sldChg>
      <pc:sldChg chg="addSp delSp modSp add mod">
        <pc:chgData name="Tatiana Marín" userId="ddbb5802039dde9c" providerId="LiveId" clId="{C72F6A19-2CCF-4EC6-B74C-1F7D9B523453}" dt="2024-02-26T22:56:09.547" v="4207" actId="1076"/>
        <pc:sldMkLst>
          <pc:docMk/>
          <pc:sldMk cId="3374746515" sldId="497"/>
        </pc:sldMkLst>
        <pc:spChg chg="mod">
          <ac:chgData name="Tatiana Marín" userId="ddbb5802039dde9c" providerId="LiveId" clId="{C72F6A19-2CCF-4EC6-B74C-1F7D9B523453}" dt="2024-02-26T22:56:05.340" v="4206" actId="1076"/>
          <ac:spMkLst>
            <pc:docMk/>
            <pc:sldMk cId="3374746515" sldId="497"/>
            <ac:spMk id="2" creationId="{6B255160-7A36-9A2D-DF64-FF286F8E3918}"/>
          </ac:spMkLst>
        </pc:spChg>
        <pc:spChg chg="add mod">
          <ac:chgData name="Tatiana Marín" userId="ddbb5802039dde9c" providerId="LiveId" clId="{C72F6A19-2CCF-4EC6-B74C-1F7D9B523453}" dt="2024-02-26T22:56:09.547" v="4207" actId="1076"/>
          <ac:spMkLst>
            <pc:docMk/>
            <pc:sldMk cId="3374746515" sldId="497"/>
            <ac:spMk id="3" creationId="{FEEF1B91-BF0E-0711-EB17-25BDF1DB6C19}"/>
          </ac:spMkLst>
        </pc:spChg>
        <pc:spChg chg="del mod">
          <ac:chgData name="Tatiana Marín" userId="ddbb5802039dde9c" providerId="LiveId" clId="{C72F6A19-2CCF-4EC6-B74C-1F7D9B523453}" dt="2024-02-26T22:53:06.145" v="4107" actId="478"/>
          <ac:spMkLst>
            <pc:docMk/>
            <pc:sldMk cId="3374746515" sldId="497"/>
            <ac:spMk id="4" creationId="{9BF79F5A-0275-44E2-F1B5-55027494FE52}"/>
          </ac:spMkLst>
        </pc:spChg>
        <pc:picChg chg="add mod ord modCrop">
          <ac:chgData name="Tatiana Marín" userId="ddbb5802039dde9c" providerId="LiveId" clId="{C72F6A19-2CCF-4EC6-B74C-1F7D9B523453}" dt="2024-02-26T22:56:02.523" v="4205" actId="14100"/>
          <ac:picMkLst>
            <pc:docMk/>
            <pc:sldMk cId="3374746515" sldId="497"/>
            <ac:picMk id="6" creationId="{71F2479D-0C11-C7B2-DF5A-19F651A20FA3}"/>
          </ac:picMkLst>
        </pc:picChg>
        <pc:picChg chg="del">
          <ac:chgData name="Tatiana Marín" userId="ddbb5802039dde9c" providerId="LiveId" clId="{C72F6A19-2CCF-4EC6-B74C-1F7D9B523453}" dt="2024-02-26T22:53:08.321" v="4109" actId="478"/>
          <ac:picMkLst>
            <pc:docMk/>
            <pc:sldMk cId="3374746515" sldId="497"/>
            <ac:picMk id="7" creationId="{106FC5CE-94C4-33F6-B556-70647F997439}"/>
          </ac:picMkLst>
        </pc:picChg>
        <pc:picChg chg="del">
          <ac:chgData name="Tatiana Marín" userId="ddbb5802039dde9c" providerId="LiveId" clId="{C72F6A19-2CCF-4EC6-B74C-1F7D9B523453}" dt="2024-02-26T22:53:07.502" v="4108" actId="478"/>
          <ac:picMkLst>
            <pc:docMk/>
            <pc:sldMk cId="3374746515" sldId="497"/>
            <ac:picMk id="8" creationId="{AEC9E448-3E35-4CBD-408D-D9BF8A0C97F4}"/>
          </ac:picMkLst>
        </pc:picChg>
      </pc:sldChg>
      <pc:sldChg chg="addSp delSp modSp add mod">
        <pc:chgData name="Tatiana Marín" userId="ddbb5802039dde9c" providerId="LiveId" clId="{C72F6A19-2CCF-4EC6-B74C-1F7D9B523453}" dt="2024-02-26T22:58:35.539" v="4259" actId="1076"/>
        <pc:sldMkLst>
          <pc:docMk/>
          <pc:sldMk cId="3478523179" sldId="498"/>
        </pc:sldMkLst>
        <pc:spChg chg="mod">
          <ac:chgData name="Tatiana Marín" userId="ddbb5802039dde9c" providerId="LiveId" clId="{C72F6A19-2CCF-4EC6-B74C-1F7D9B523453}" dt="2024-02-26T22:56:32.965" v="4222" actId="1076"/>
          <ac:spMkLst>
            <pc:docMk/>
            <pc:sldMk cId="3478523179" sldId="498"/>
            <ac:spMk id="2" creationId="{D2542DA6-BEFF-9034-7239-7E930DCD79E3}"/>
          </ac:spMkLst>
        </pc:spChg>
        <pc:spChg chg="mod">
          <ac:chgData name="Tatiana Marín" userId="ddbb5802039dde9c" providerId="LiveId" clId="{C72F6A19-2CCF-4EC6-B74C-1F7D9B523453}" dt="2024-02-26T22:58:28.965" v="4255" actId="1076"/>
          <ac:spMkLst>
            <pc:docMk/>
            <pc:sldMk cId="3478523179" sldId="498"/>
            <ac:spMk id="3" creationId="{673BEA3B-4283-8453-33B6-4EA9A179864C}"/>
          </ac:spMkLst>
        </pc:spChg>
        <pc:picChg chg="add mod ord modCrop">
          <ac:chgData name="Tatiana Marín" userId="ddbb5802039dde9c" providerId="LiveId" clId="{C72F6A19-2CCF-4EC6-B74C-1F7D9B523453}" dt="2024-02-26T22:58:35.539" v="4259" actId="1076"/>
          <ac:picMkLst>
            <pc:docMk/>
            <pc:sldMk cId="3478523179" sldId="498"/>
            <ac:picMk id="5" creationId="{B17AE608-E645-569F-0D61-1205C5C30E9D}"/>
          </ac:picMkLst>
        </pc:picChg>
        <pc:picChg chg="del">
          <ac:chgData name="Tatiana Marín" userId="ddbb5802039dde9c" providerId="LiveId" clId="{C72F6A19-2CCF-4EC6-B74C-1F7D9B523453}" dt="2024-02-26T22:56:25.997" v="4209" actId="478"/>
          <ac:picMkLst>
            <pc:docMk/>
            <pc:sldMk cId="3478523179" sldId="498"/>
            <ac:picMk id="6" creationId="{5A557F94-8EF2-79BA-6516-5C29707664A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9D079-E0FD-4AF5-8476-0FD40F41F9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0C88386A-8260-481F-8435-FEC9190337BC}">
      <dgm:prSet phldrT="[Texto]"/>
      <dgm:spPr/>
      <dgm:t>
        <a:bodyPr/>
        <a:lstStyle/>
        <a:p>
          <a:r>
            <a:rPr lang="es-CO" b="0" dirty="0">
              <a:latin typeface="Gill Sans MT" panose="020B0502020104020203" pitchFamily="34" charset="0"/>
            </a:rPr>
            <a:t>Persisten barreras para las mujeres en el acceso a oportunidades sostenibles de autonomía económica en condiciones de equidad</a:t>
          </a:r>
        </a:p>
      </dgm:t>
    </dgm:pt>
    <dgm:pt modelId="{1D5F2616-644E-4B8F-ADEE-3EDEC50B55FE}" type="parTrans" cxnId="{4852AAB5-2E11-4E42-BC74-BF7B66809AAE}">
      <dgm:prSet/>
      <dgm:spPr/>
      <dgm:t>
        <a:bodyPr/>
        <a:lstStyle/>
        <a:p>
          <a:endParaRPr lang="es-CO"/>
        </a:p>
      </dgm:t>
    </dgm:pt>
    <dgm:pt modelId="{3CEA3AEE-B260-4880-84C5-7C23A3145A77}" type="sibTrans" cxnId="{4852AAB5-2E11-4E42-BC74-BF7B66809AAE}">
      <dgm:prSet/>
      <dgm:spPr/>
      <dgm:t>
        <a:bodyPr/>
        <a:lstStyle/>
        <a:p>
          <a:endParaRPr lang="es-CO"/>
        </a:p>
      </dgm:t>
    </dgm:pt>
    <dgm:pt modelId="{1F47F1AB-5E0E-4F63-9F1B-357DCB5CDD01}">
      <dgm:prSet phldrT="[Texto]"/>
      <dgm:spPr/>
      <dgm:t>
        <a:bodyPr/>
        <a:lstStyle/>
        <a:p>
          <a:r>
            <a:rPr lang="es-CO" b="0" dirty="0">
              <a:latin typeface="Gill Sans MT" panose="020B0502020104020203" pitchFamily="34" charset="0"/>
            </a:rPr>
            <a:t>Dificultades para lograr una mayor representación de las mujeres en cargos de elección popular, altos cargos del sector público y otras formas organizativas a nivel territorial</a:t>
          </a:r>
        </a:p>
      </dgm:t>
    </dgm:pt>
    <dgm:pt modelId="{37F2DE84-B927-46D1-92E5-7D310DCCBD3D}" type="parTrans" cxnId="{C5C4AB79-6D0E-426C-9D83-01A16E10DE0E}">
      <dgm:prSet/>
      <dgm:spPr/>
      <dgm:t>
        <a:bodyPr/>
        <a:lstStyle/>
        <a:p>
          <a:endParaRPr lang="es-CO"/>
        </a:p>
      </dgm:t>
    </dgm:pt>
    <dgm:pt modelId="{83EF125F-AE39-41A3-947E-C6AB77A84489}" type="sibTrans" cxnId="{C5C4AB79-6D0E-426C-9D83-01A16E10DE0E}">
      <dgm:prSet/>
      <dgm:spPr/>
      <dgm:t>
        <a:bodyPr/>
        <a:lstStyle/>
        <a:p>
          <a:endParaRPr lang="es-CO"/>
        </a:p>
      </dgm:t>
    </dgm:pt>
    <dgm:pt modelId="{9D06F3EF-D8D4-4331-9325-156FD2A42DFD}">
      <dgm:prSet phldrT="[Texto]" custT="1"/>
      <dgm:spPr/>
      <dgm:t>
        <a:bodyPr/>
        <a:lstStyle/>
        <a:p>
          <a:r>
            <a:rPr lang="es-CO" sz="1200" b="0" dirty="0">
              <a:latin typeface="Gill Sans MT" panose="020B0502020104020203" pitchFamily="34" charset="0"/>
            </a:rPr>
            <a:t>Alta morbilidad y mortalidad en algunas afectaciones de la salud física y en la salud mental de las mujeres</a:t>
          </a:r>
        </a:p>
      </dgm:t>
    </dgm:pt>
    <dgm:pt modelId="{D40F36E4-3481-4A4F-A476-537258C839CC}" type="parTrans" cxnId="{6CC5D239-28DA-4CBD-B609-75C07005D3CD}">
      <dgm:prSet/>
      <dgm:spPr/>
      <dgm:t>
        <a:bodyPr/>
        <a:lstStyle/>
        <a:p>
          <a:endParaRPr lang="es-CO"/>
        </a:p>
      </dgm:t>
    </dgm:pt>
    <dgm:pt modelId="{A2EF110F-1793-4B4F-BEC5-B84F8FC3F788}" type="sibTrans" cxnId="{6CC5D239-28DA-4CBD-B609-75C07005D3CD}">
      <dgm:prSet/>
      <dgm:spPr/>
      <dgm:t>
        <a:bodyPr/>
        <a:lstStyle/>
        <a:p>
          <a:endParaRPr lang="es-CO"/>
        </a:p>
      </dgm:t>
    </dgm:pt>
    <dgm:pt modelId="{1EFE864C-D6B2-45D9-ADCA-D366D422E02F}">
      <dgm:prSet phldrT="[Texto]"/>
      <dgm:spPr/>
      <dgm:t>
        <a:bodyPr/>
        <a:lstStyle/>
        <a:p>
          <a:r>
            <a:rPr lang="es-CO" b="0" dirty="0">
              <a:latin typeface="Gill Sans MT" panose="020B0502020104020203" pitchFamily="34" charset="0"/>
            </a:rPr>
            <a:t>Barreras que impiden a las mujeres tener una vida libre de violencias</a:t>
          </a:r>
        </a:p>
      </dgm:t>
    </dgm:pt>
    <dgm:pt modelId="{74F74A95-9B86-42A3-ACDB-35D1E90867B1}" type="parTrans" cxnId="{6787B63F-3978-4B59-9112-BF739BC6F3BA}">
      <dgm:prSet/>
      <dgm:spPr/>
      <dgm:t>
        <a:bodyPr/>
        <a:lstStyle/>
        <a:p>
          <a:endParaRPr lang="es-CO"/>
        </a:p>
      </dgm:t>
    </dgm:pt>
    <dgm:pt modelId="{DC360737-177D-4A18-BF73-984654C96FF0}" type="sibTrans" cxnId="{6787B63F-3978-4B59-9112-BF739BC6F3BA}">
      <dgm:prSet/>
      <dgm:spPr/>
      <dgm:t>
        <a:bodyPr/>
        <a:lstStyle/>
        <a:p>
          <a:endParaRPr lang="es-CO"/>
        </a:p>
      </dgm:t>
    </dgm:pt>
    <dgm:pt modelId="{74E9B73C-CCF4-4F8C-B8E8-AC3BA4C409F7}">
      <dgm:prSet phldrT="[Texto]"/>
      <dgm:spPr/>
      <dgm:t>
        <a:bodyPr/>
        <a:lstStyle/>
        <a:p>
          <a:r>
            <a:rPr lang="es-CO" b="0" dirty="0">
              <a:latin typeface="Gill Sans MT" panose="020B0502020104020203" pitchFamily="34" charset="0"/>
            </a:rPr>
            <a:t>Barreras para que las mujeres puedan ejercer liderazgo en la construcción de la paz y la agenda de seguridad</a:t>
          </a:r>
        </a:p>
      </dgm:t>
    </dgm:pt>
    <dgm:pt modelId="{1DF1F4E3-2BBF-4BFC-8D69-175DDA0491B9}" type="parTrans" cxnId="{AA3E113D-C0EA-4815-B57B-36E4030F3A57}">
      <dgm:prSet/>
      <dgm:spPr/>
      <dgm:t>
        <a:bodyPr/>
        <a:lstStyle/>
        <a:p>
          <a:endParaRPr lang="es-CO"/>
        </a:p>
      </dgm:t>
    </dgm:pt>
    <dgm:pt modelId="{FFF17935-72C7-4491-9693-BFCA8B60DAEF}" type="sibTrans" cxnId="{AA3E113D-C0EA-4815-B57B-36E4030F3A57}">
      <dgm:prSet/>
      <dgm:spPr/>
      <dgm:t>
        <a:bodyPr/>
        <a:lstStyle/>
        <a:p>
          <a:endParaRPr lang="es-CO"/>
        </a:p>
      </dgm:t>
    </dgm:pt>
    <dgm:pt modelId="{246F458C-AA07-4F36-B6F1-F79C0BAB8D9F}">
      <dgm:prSet phldrT="[Texto]"/>
      <dgm:spPr/>
      <dgm:t>
        <a:bodyPr/>
        <a:lstStyle/>
        <a:p>
          <a:r>
            <a:rPr lang="es-CO" b="0" dirty="0">
              <a:latin typeface="Gill Sans MT" panose="020B0502020104020203" pitchFamily="34" charset="0"/>
            </a:rPr>
            <a:t>Limitadas capacidades presupuestales, administrativas, técnicas en la institucionalidad y el desarrollo de políticas públicas con enfoque de género</a:t>
          </a:r>
        </a:p>
      </dgm:t>
    </dgm:pt>
    <dgm:pt modelId="{03633DE0-2658-482F-935A-3720F944092E}" type="parTrans" cxnId="{37766D02-7C51-4F7E-9B4B-0A49A4727C7A}">
      <dgm:prSet/>
      <dgm:spPr/>
      <dgm:t>
        <a:bodyPr/>
        <a:lstStyle/>
        <a:p>
          <a:endParaRPr lang="es-CO"/>
        </a:p>
      </dgm:t>
    </dgm:pt>
    <dgm:pt modelId="{E5BFD85A-ED01-412F-ADB1-95F201012E11}" type="sibTrans" cxnId="{37766D02-7C51-4F7E-9B4B-0A49A4727C7A}">
      <dgm:prSet/>
      <dgm:spPr/>
      <dgm:t>
        <a:bodyPr/>
        <a:lstStyle/>
        <a:p>
          <a:endParaRPr lang="es-CO"/>
        </a:p>
      </dgm:t>
    </dgm:pt>
    <dgm:pt modelId="{8E8FFB2C-B1E5-41FA-A13D-32505CC67502}" type="pres">
      <dgm:prSet presAssocID="{82E9D079-E0FD-4AF5-8476-0FD40F41F9D6}" presName="diagram" presStyleCnt="0">
        <dgm:presLayoutVars>
          <dgm:dir/>
          <dgm:resizeHandles val="exact"/>
        </dgm:presLayoutVars>
      </dgm:prSet>
      <dgm:spPr/>
    </dgm:pt>
    <dgm:pt modelId="{320CEC8B-9DF3-4AD9-80D0-C79044EFB027}" type="pres">
      <dgm:prSet presAssocID="{0C88386A-8260-481F-8435-FEC9190337BC}" presName="node" presStyleLbl="node1" presStyleIdx="0" presStyleCnt="6">
        <dgm:presLayoutVars>
          <dgm:bulletEnabled val="1"/>
        </dgm:presLayoutVars>
      </dgm:prSet>
      <dgm:spPr/>
    </dgm:pt>
    <dgm:pt modelId="{ADB37654-F16C-403E-A93C-BDC64559546B}" type="pres">
      <dgm:prSet presAssocID="{3CEA3AEE-B260-4880-84C5-7C23A3145A77}" presName="sibTrans" presStyleCnt="0"/>
      <dgm:spPr/>
    </dgm:pt>
    <dgm:pt modelId="{4BF63FF3-6691-4CF3-83F3-18C95C0C3C22}" type="pres">
      <dgm:prSet presAssocID="{1F47F1AB-5E0E-4F63-9F1B-357DCB5CDD01}" presName="node" presStyleLbl="node1" presStyleIdx="1" presStyleCnt="6">
        <dgm:presLayoutVars>
          <dgm:bulletEnabled val="1"/>
        </dgm:presLayoutVars>
      </dgm:prSet>
      <dgm:spPr/>
    </dgm:pt>
    <dgm:pt modelId="{BFDC685D-682C-467E-9E11-80A1916986C5}" type="pres">
      <dgm:prSet presAssocID="{83EF125F-AE39-41A3-947E-C6AB77A84489}" presName="sibTrans" presStyleCnt="0"/>
      <dgm:spPr/>
    </dgm:pt>
    <dgm:pt modelId="{06270269-FFDB-43AD-95B0-5AA897C71031}" type="pres">
      <dgm:prSet presAssocID="{9D06F3EF-D8D4-4331-9325-156FD2A42DFD}" presName="node" presStyleLbl="node1" presStyleIdx="2" presStyleCnt="6">
        <dgm:presLayoutVars>
          <dgm:bulletEnabled val="1"/>
        </dgm:presLayoutVars>
      </dgm:prSet>
      <dgm:spPr/>
    </dgm:pt>
    <dgm:pt modelId="{4CCB4B82-E4E4-47F7-8BFD-421E425F0FC0}" type="pres">
      <dgm:prSet presAssocID="{A2EF110F-1793-4B4F-BEC5-B84F8FC3F788}" presName="sibTrans" presStyleCnt="0"/>
      <dgm:spPr/>
    </dgm:pt>
    <dgm:pt modelId="{E398988F-A15A-4394-822E-41EAE441D460}" type="pres">
      <dgm:prSet presAssocID="{1EFE864C-D6B2-45D9-ADCA-D366D422E02F}" presName="node" presStyleLbl="node1" presStyleIdx="3" presStyleCnt="6">
        <dgm:presLayoutVars>
          <dgm:bulletEnabled val="1"/>
        </dgm:presLayoutVars>
      </dgm:prSet>
      <dgm:spPr/>
    </dgm:pt>
    <dgm:pt modelId="{5037688A-1460-4E2F-9FDD-16705B4C3B49}" type="pres">
      <dgm:prSet presAssocID="{DC360737-177D-4A18-BF73-984654C96FF0}" presName="sibTrans" presStyleCnt="0"/>
      <dgm:spPr/>
    </dgm:pt>
    <dgm:pt modelId="{9456CDE4-C518-44CA-BF13-29BA42C13C1D}" type="pres">
      <dgm:prSet presAssocID="{74E9B73C-CCF4-4F8C-B8E8-AC3BA4C409F7}" presName="node" presStyleLbl="node1" presStyleIdx="4" presStyleCnt="6">
        <dgm:presLayoutVars>
          <dgm:bulletEnabled val="1"/>
        </dgm:presLayoutVars>
      </dgm:prSet>
      <dgm:spPr/>
    </dgm:pt>
    <dgm:pt modelId="{42501C23-E65A-41CF-8281-C5286167DDC1}" type="pres">
      <dgm:prSet presAssocID="{FFF17935-72C7-4491-9693-BFCA8B60DAEF}" presName="sibTrans" presStyleCnt="0"/>
      <dgm:spPr/>
    </dgm:pt>
    <dgm:pt modelId="{1711FA6D-11D0-45F4-B282-C5744738E067}" type="pres">
      <dgm:prSet presAssocID="{246F458C-AA07-4F36-B6F1-F79C0BAB8D9F}" presName="node" presStyleLbl="node1" presStyleIdx="5" presStyleCnt="6">
        <dgm:presLayoutVars>
          <dgm:bulletEnabled val="1"/>
        </dgm:presLayoutVars>
      </dgm:prSet>
      <dgm:spPr/>
    </dgm:pt>
  </dgm:ptLst>
  <dgm:cxnLst>
    <dgm:cxn modelId="{2E4FD901-0B30-4252-B894-7A4E3D84DF10}" type="presOf" srcId="{0C88386A-8260-481F-8435-FEC9190337BC}" destId="{320CEC8B-9DF3-4AD9-80D0-C79044EFB027}" srcOrd="0" destOrd="0" presId="urn:microsoft.com/office/officeart/2005/8/layout/default"/>
    <dgm:cxn modelId="{37766D02-7C51-4F7E-9B4B-0A49A4727C7A}" srcId="{82E9D079-E0FD-4AF5-8476-0FD40F41F9D6}" destId="{246F458C-AA07-4F36-B6F1-F79C0BAB8D9F}" srcOrd="5" destOrd="0" parTransId="{03633DE0-2658-482F-935A-3720F944092E}" sibTransId="{E5BFD85A-ED01-412F-ADB1-95F201012E11}"/>
    <dgm:cxn modelId="{E07C6B0A-A232-4262-B8FB-AEA3967FBE86}" type="presOf" srcId="{1F47F1AB-5E0E-4F63-9F1B-357DCB5CDD01}" destId="{4BF63FF3-6691-4CF3-83F3-18C95C0C3C22}" srcOrd="0" destOrd="0" presId="urn:microsoft.com/office/officeart/2005/8/layout/default"/>
    <dgm:cxn modelId="{BBF2182C-C41C-4F57-9CBE-4390283ADDA3}" type="presOf" srcId="{9D06F3EF-D8D4-4331-9325-156FD2A42DFD}" destId="{06270269-FFDB-43AD-95B0-5AA897C71031}" srcOrd="0" destOrd="0" presId="urn:microsoft.com/office/officeart/2005/8/layout/default"/>
    <dgm:cxn modelId="{6CC5D239-28DA-4CBD-B609-75C07005D3CD}" srcId="{82E9D079-E0FD-4AF5-8476-0FD40F41F9D6}" destId="{9D06F3EF-D8D4-4331-9325-156FD2A42DFD}" srcOrd="2" destOrd="0" parTransId="{D40F36E4-3481-4A4F-A476-537258C839CC}" sibTransId="{A2EF110F-1793-4B4F-BEC5-B84F8FC3F788}"/>
    <dgm:cxn modelId="{AA3E113D-C0EA-4815-B57B-36E4030F3A57}" srcId="{82E9D079-E0FD-4AF5-8476-0FD40F41F9D6}" destId="{74E9B73C-CCF4-4F8C-B8E8-AC3BA4C409F7}" srcOrd="4" destOrd="0" parTransId="{1DF1F4E3-2BBF-4BFC-8D69-175DDA0491B9}" sibTransId="{FFF17935-72C7-4491-9693-BFCA8B60DAEF}"/>
    <dgm:cxn modelId="{6787B63F-3978-4B59-9112-BF739BC6F3BA}" srcId="{82E9D079-E0FD-4AF5-8476-0FD40F41F9D6}" destId="{1EFE864C-D6B2-45D9-ADCA-D366D422E02F}" srcOrd="3" destOrd="0" parTransId="{74F74A95-9B86-42A3-ACDB-35D1E90867B1}" sibTransId="{DC360737-177D-4A18-BF73-984654C96FF0}"/>
    <dgm:cxn modelId="{2035DD6C-547C-4402-B45E-BBBF9E7B6D5C}" type="presOf" srcId="{1EFE864C-D6B2-45D9-ADCA-D366D422E02F}" destId="{E398988F-A15A-4394-822E-41EAE441D460}" srcOrd="0" destOrd="0" presId="urn:microsoft.com/office/officeart/2005/8/layout/default"/>
    <dgm:cxn modelId="{1392D175-5954-4482-B263-FEF23ED174C5}" type="presOf" srcId="{82E9D079-E0FD-4AF5-8476-0FD40F41F9D6}" destId="{8E8FFB2C-B1E5-41FA-A13D-32505CC67502}" srcOrd="0" destOrd="0" presId="urn:microsoft.com/office/officeart/2005/8/layout/default"/>
    <dgm:cxn modelId="{C5C4AB79-6D0E-426C-9D83-01A16E10DE0E}" srcId="{82E9D079-E0FD-4AF5-8476-0FD40F41F9D6}" destId="{1F47F1AB-5E0E-4F63-9F1B-357DCB5CDD01}" srcOrd="1" destOrd="0" parTransId="{37F2DE84-B927-46D1-92E5-7D310DCCBD3D}" sibTransId="{83EF125F-AE39-41A3-947E-C6AB77A84489}"/>
    <dgm:cxn modelId="{4852AAB5-2E11-4E42-BC74-BF7B66809AAE}" srcId="{82E9D079-E0FD-4AF5-8476-0FD40F41F9D6}" destId="{0C88386A-8260-481F-8435-FEC9190337BC}" srcOrd="0" destOrd="0" parTransId="{1D5F2616-644E-4B8F-ADEE-3EDEC50B55FE}" sibTransId="{3CEA3AEE-B260-4880-84C5-7C23A3145A77}"/>
    <dgm:cxn modelId="{A38743C6-7D24-4153-8E61-D52EA7CFDCCB}" type="presOf" srcId="{74E9B73C-CCF4-4F8C-B8E8-AC3BA4C409F7}" destId="{9456CDE4-C518-44CA-BF13-29BA42C13C1D}" srcOrd="0" destOrd="0" presId="urn:microsoft.com/office/officeart/2005/8/layout/default"/>
    <dgm:cxn modelId="{2B8F71DD-4DD8-4A51-AA33-FB8E7F0643AA}" type="presOf" srcId="{246F458C-AA07-4F36-B6F1-F79C0BAB8D9F}" destId="{1711FA6D-11D0-45F4-B282-C5744738E067}" srcOrd="0" destOrd="0" presId="urn:microsoft.com/office/officeart/2005/8/layout/default"/>
    <dgm:cxn modelId="{5ADB2DE8-22C4-48D4-8E83-D4048AECB0A0}" type="presParOf" srcId="{8E8FFB2C-B1E5-41FA-A13D-32505CC67502}" destId="{320CEC8B-9DF3-4AD9-80D0-C79044EFB027}" srcOrd="0" destOrd="0" presId="urn:microsoft.com/office/officeart/2005/8/layout/default"/>
    <dgm:cxn modelId="{941936EC-E7F9-4736-9CCD-B2B4515ACFE9}" type="presParOf" srcId="{8E8FFB2C-B1E5-41FA-A13D-32505CC67502}" destId="{ADB37654-F16C-403E-A93C-BDC64559546B}" srcOrd="1" destOrd="0" presId="urn:microsoft.com/office/officeart/2005/8/layout/default"/>
    <dgm:cxn modelId="{0094FCF2-B518-4FBD-BA8E-7B1054998202}" type="presParOf" srcId="{8E8FFB2C-B1E5-41FA-A13D-32505CC67502}" destId="{4BF63FF3-6691-4CF3-83F3-18C95C0C3C22}" srcOrd="2" destOrd="0" presId="urn:microsoft.com/office/officeart/2005/8/layout/default"/>
    <dgm:cxn modelId="{6BA2AC3D-4FA8-484D-9AA8-BDC18147BCE3}" type="presParOf" srcId="{8E8FFB2C-B1E5-41FA-A13D-32505CC67502}" destId="{BFDC685D-682C-467E-9E11-80A1916986C5}" srcOrd="3" destOrd="0" presId="urn:microsoft.com/office/officeart/2005/8/layout/default"/>
    <dgm:cxn modelId="{2203611E-4D17-4F45-AFB4-D58D73490F8C}" type="presParOf" srcId="{8E8FFB2C-B1E5-41FA-A13D-32505CC67502}" destId="{06270269-FFDB-43AD-95B0-5AA897C71031}" srcOrd="4" destOrd="0" presId="urn:microsoft.com/office/officeart/2005/8/layout/default"/>
    <dgm:cxn modelId="{C8D34355-D784-46EC-8C0C-A2C937C4B900}" type="presParOf" srcId="{8E8FFB2C-B1E5-41FA-A13D-32505CC67502}" destId="{4CCB4B82-E4E4-47F7-8BFD-421E425F0FC0}" srcOrd="5" destOrd="0" presId="urn:microsoft.com/office/officeart/2005/8/layout/default"/>
    <dgm:cxn modelId="{7C649858-7949-4B2C-86F5-F227C9CB6C0D}" type="presParOf" srcId="{8E8FFB2C-B1E5-41FA-A13D-32505CC67502}" destId="{E398988F-A15A-4394-822E-41EAE441D460}" srcOrd="6" destOrd="0" presId="urn:microsoft.com/office/officeart/2005/8/layout/default"/>
    <dgm:cxn modelId="{246DDF85-C8A7-4295-A761-359D0B9683F2}" type="presParOf" srcId="{8E8FFB2C-B1E5-41FA-A13D-32505CC67502}" destId="{5037688A-1460-4E2F-9FDD-16705B4C3B49}" srcOrd="7" destOrd="0" presId="urn:microsoft.com/office/officeart/2005/8/layout/default"/>
    <dgm:cxn modelId="{820F1B54-358B-4647-95FF-E54F7C150C80}" type="presParOf" srcId="{8E8FFB2C-B1E5-41FA-A13D-32505CC67502}" destId="{9456CDE4-C518-44CA-BF13-29BA42C13C1D}" srcOrd="8" destOrd="0" presId="urn:microsoft.com/office/officeart/2005/8/layout/default"/>
    <dgm:cxn modelId="{31C1F3CD-AA96-44F0-A69A-92AF5916C428}" type="presParOf" srcId="{8E8FFB2C-B1E5-41FA-A13D-32505CC67502}" destId="{42501C23-E65A-41CF-8281-C5286167DDC1}" srcOrd="9" destOrd="0" presId="urn:microsoft.com/office/officeart/2005/8/layout/default"/>
    <dgm:cxn modelId="{5BBFC657-C8D2-418E-8C75-22E398CBC58F}" type="presParOf" srcId="{8E8FFB2C-B1E5-41FA-A13D-32505CC67502}" destId="{1711FA6D-11D0-45F4-B282-C5744738E06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1D7D6C-834F-4351-AC00-FF3FAB07699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CO"/>
        </a:p>
      </dgm:t>
    </dgm:pt>
    <dgm:pt modelId="{83EA2FE1-2BFC-4E38-82B6-0D5384DA2AA0}">
      <dgm:prSet phldrT="[Texto]" custT="1"/>
      <dgm:spPr/>
      <dgm:t>
        <a:bodyPr/>
        <a:lstStyle/>
        <a:p>
          <a:r>
            <a:rPr lang="es-CO" sz="1200" dirty="0">
              <a:latin typeface="Gill Sans MT" panose="020B0502020104020203" pitchFamily="34" charset="0"/>
            </a:rPr>
            <a:t>Equidad de Género</a:t>
          </a:r>
        </a:p>
      </dgm:t>
    </dgm:pt>
    <dgm:pt modelId="{44938048-230F-4780-862B-6CE2D5312B6C}" type="parTrans" cxnId="{250B5AFC-4D03-499C-B56B-06D88F14BE82}">
      <dgm:prSet/>
      <dgm:spPr/>
      <dgm:t>
        <a:bodyPr/>
        <a:lstStyle/>
        <a:p>
          <a:endParaRPr lang="es-CO"/>
        </a:p>
      </dgm:t>
    </dgm:pt>
    <dgm:pt modelId="{428705F3-7272-45D0-923B-877522A8C201}" type="sibTrans" cxnId="{250B5AFC-4D03-499C-B56B-06D88F14BE82}">
      <dgm:prSet/>
      <dgm:spPr/>
      <dgm:t>
        <a:bodyPr/>
        <a:lstStyle/>
        <a:p>
          <a:endParaRPr lang="es-CO"/>
        </a:p>
      </dgm:t>
    </dgm:pt>
    <dgm:pt modelId="{94330665-DBE1-4B33-A14F-4C2C0CC1B659}">
      <dgm:prSet phldrT="[Texto]" custT="1"/>
      <dgm:spPr/>
      <dgm:t>
        <a:bodyPr/>
        <a:lstStyle/>
        <a:p>
          <a:r>
            <a:rPr lang="es-CO" sz="1200" dirty="0">
              <a:latin typeface="Gill Sans MT" panose="020B0502020104020203" pitchFamily="34" charset="0"/>
            </a:rPr>
            <a:t>Enfoque de Género</a:t>
          </a:r>
        </a:p>
      </dgm:t>
    </dgm:pt>
    <dgm:pt modelId="{5981D01D-1CBC-40AB-843A-981CD1A8EB22}" type="parTrans" cxnId="{6CFCA2CF-6462-425C-A729-577EEB8422CF}">
      <dgm:prSet/>
      <dgm:spPr/>
      <dgm:t>
        <a:bodyPr/>
        <a:lstStyle/>
        <a:p>
          <a:endParaRPr lang="es-CO"/>
        </a:p>
      </dgm:t>
    </dgm:pt>
    <dgm:pt modelId="{C859E0A6-8A35-4447-866E-4548F9678911}" type="sibTrans" cxnId="{6CFCA2CF-6462-425C-A729-577EEB8422CF}">
      <dgm:prSet/>
      <dgm:spPr/>
      <dgm:t>
        <a:bodyPr/>
        <a:lstStyle/>
        <a:p>
          <a:endParaRPr lang="es-CO"/>
        </a:p>
      </dgm:t>
    </dgm:pt>
    <dgm:pt modelId="{42BD26E2-2A5F-473D-8B72-D9BBEE19A284}">
      <dgm:prSet phldrT="[Texto]" custT="1"/>
      <dgm:spPr/>
      <dgm:t>
        <a:bodyPr/>
        <a:lstStyle/>
        <a:p>
          <a:r>
            <a:rPr lang="es-CO" sz="1200" dirty="0">
              <a:latin typeface="Gill Sans MT" panose="020B0502020104020203" pitchFamily="34" charset="0"/>
            </a:rPr>
            <a:t>Autonomía</a:t>
          </a:r>
        </a:p>
      </dgm:t>
    </dgm:pt>
    <dgm:pt modelId="{624CE70D-86DA-4E51-A483-A9CB5678675D}" type="parTrans" cxnId="{2569F553-6BAA-457C-85E2-11ADB30E55FC}">
      <dgm:prSet/>
      <dgm:spPr/>
      <dgm:t>
        <a:bodyPr/>
        <a:lstStyle/>
        <a:p>
          <a:endParaRPr lang="es-CO"/>
        </a:p>
      </dgm:t>
    </dgm:pt>
    <dgm:pt modelId="{2DB43861-0C84-436F-9372-A36114081BCB}" type="sibTrans" cxnId="{2569F553-6BAA-457C-85E2-11ADB30E55FC}">
      <dgm:prSet/>
      <dgm:spPr/>
      <dgm:t>
        <a:bodyPr/>
        <a:lstStyle/>
        <a:p>
          <a:endParaRPr lang="es-CO"/>
        </a:p>
      </dgm:t>
    </dgm:pt>
    <dgm:pt modelId="{C82B86EE-3AD0-4097-8BEC-19A5244FF272}">
      <dgm:prSet phldrT="[Texto]" custT="1"/>
      <dgm:spPr/>
      <dgm:t>
        <a:bodyPr/>
        <a:lstStyle/>
        <a:p>
          <a:r>
            <a:rPr lang="es-CO" sz="1200" dirty="0">
              <a:latin typeface="Gill Sans MT" panose="020B0502020104020203" pitchFamily="34" charset="0"/>
            </a:rPr>
            <a:t>Empoderamiento</a:t>
          </a:r>
        </a:p>
      </dgm:t>
    </dgm:pt>
    <dgm:pt modelId="{07FC3EC5-538A-485E-AA49-BFE19CA3217C}" type="parTrans" cxnId="{235D9C47-0F2F-408C-AD0D-3E237DBD4F74}">
      <dgm:prSet/>
      <dgm:spPr/>
      <dgm:t>
        <a:bodyPr/>
        <a:lstStyle/>
        <a:p>
          <a:endParaRPr lang="es-CO"/>
        </a:p>
      </dgm:t>
    </dgm:pt>
    <dgm:pt modelId="{08DFCF29-D592-4FBA-85F9-2EC7393DA5B4}" type="sibTrans" cxnId="{235D9C47-0F2F-408C-AD0D-3E237DBD4F74}">
      <dgm:prSet/>
      <dgm:spPr/>
      <dgm:t>
        <a:bodyPr/>
        <a:lstStyle/>
        <a:p>
          <a:endParaRPr lang="es-CO"/>
        </a:p>
      </dgm:t>
    </dgm:pt>
    <dgm:pt modelId="{A5342B4E-F8E9-45E1-8078-6A5CD7FBC34F}">
      <dgm:prSet phldrT="[Texto]" custT="1"/>
      <dgm:spPr/>
      <dgm:t>
        <a:bodyPr/>
        <a:lstStyle/>
        <a:p>
          <a:r>
            <a:rPr lang="es-CO" sz="1200" dirty="0">
              <a:latin typeface="Gill Sans MT" panose="020B0502020104020203" pitchFamily="34" charset="0"/>
            </a:rPr>
            <a:t>Participación</a:t>
          </a:r>
          <a:r>
            <a:rPr lang="es-CO" sz="1400" dirty="0"/>
            <a:t> </a:t>
          </a:r>
        </a:p>
      </dgm:t>
    </dgm:pt>
    <dgm:pt modelId="{9EAADA74-6DE5-4A1C-98F3-0A20DB15EC33}" type="parTrans" cxnId="{F58EA9BD-896B-4CF2-A6E6-CE3F7BFB5A92}">
      <dgm:prSet/>
      <dgm:spPr/>
      <dgm:t>
        <a:bodyPr/>
        <a:lstStyle/>
        <a:p>
          <a:endParaRPr lang="es-CO"/>
        </a:p>
      </dgm:t>
    </dgm:pt>
    <dgm:pt modelId="{78A5B06E-F07A-43F1-B4E5-DB53B01593FD}" type="sibTrans" cxnId="{F58EA9BD-896B-4CF2-A6E6-CE3F7BFB5A92}">
      <dgm:prSet/>
      <dgm:spPr/>
      <dgm:t>
        <a:bodyPr/>
        <a:lstStyle/>
        <a:p>
          <a:endParaRPr lang="es-CO"/>
        </a:p>
      </dgm:t>
    </dgm:pt>
    <dgm:pt modelId="{B588959E-F715-4E68-9F37-CBD970E412D0}">
      <dgm:prSet phldrT="[Texto]" custT="1"/>
      <dgm:spPr/>
      <dgm:t>
        <a:bodyPr/>
        <a:lstStyle/>
        <a:p>
          <a:r>
            <a:rPr lang="es-CO" sz="1200" dirty="0">
              <a:latin typeface="Gill Sans MT" panose="020B0502020104020203" pitchFamily="34" charset="0"/>
            </a:rPr>
            <a:t>Violencia de Género </a:t>
          </a:r>
        </a:p>
      </dgm:t>
    </dgm:pt>
    <dgm:pt modelId="{9F19FD1D-3689-42E5-8244-AE589E233797}" type="parTrans" cxnId="{D8CD6735-05A8-4AA1-B7A2-E75DDD8CCAA8}">
      <dgm:prSet/>
      <dgm:spPr/>
      <dgm:t>
        <a:bodyPr/>
        <a:lstStyle/>
        <a:p>
          <a:endParaRPr lang="es-CO"/>
        </a:p>
      </dgm:t>
    </dgm:pt>
    <dgm:pt modelId="{34AFE190-178A-4BDD-A069-BD9EC16799C1}" type="sibTrans" cxnId="{D8CD6735-05A8-4AA1-B7A2-E75DDD8CCAA8}">
      <dgm:prSet/>
      <dgm:spPr/>
      <dgm:t>
        <a:bodyPr/>
        <a:lstStyle/>
        <a:p>
          <a:endParaRPr lang="es-CO"/>
        </a:p>
      </dgm:t>
    </dgm:pt>
    <dgm:pt modelId="{2B77F6F8-8A97-4423-9576-C7504E3A39A1}" type="pres">
      <dgm:prSet presAssocID="{C71D7D6C-834F-4351-AC00-FF3FAB076994}" presName="cycle" presStyleCnt="0">
        <dgm:presLayoutVars>
          <dgm:dir/>
          <dgm:resizeHandles val="exact"/>
        </dgm:presLayoutVars>
      </dgm:prSet>
      <dgm:spPr/>
    </dgm:pt>
    <dgm:pt modelId="{52E9A769-419A-4299-AFD8-A23EB58FD26A}" type="pres">
      <dgm:prSet presAssocID="{83EA2FE1-2BFC-4E38-82B6-0D5384DA2AA0}" presName="node" presStyleLbl="node1" presStyleIdx="0" presStyleCnt="6">
        <dgm:presLayoutVars>
          <dgm:bulletEnabled val="1"/>
        </dgm:presLayoutVars>
      </dgm:prSet>
      <dgm:spPr/>
    </dgm:pt>
    <dgm:pt modelId="{C031612A-411F-4B27-B772-A459A17BE33C}" type="pres">
      <dgm:prSet presAssocID="{83EA2FE1-2BFC-4E38-82B6-0D5384DA2AA0}" presName="spNode" presStyleCnt="0"/>
      <dgm:spPr/>
    </dgm:pt>
    <dgm:pt modelId="{5C0BBEA8-91D9-4B21-9898-BCFADB2B21EF}" type="pres">
      <dgm:prSet presAssocID="{428705F3-7272-45D0-923B-877522A8C201}" presName="sibTrans" presStyleLbl="sibTrans1D1" presStyleIdx="0" presStyleCnt="6"/>
      <dgm:spPr/>
    </dgm:pt>
    <dgm:pt modelId="{BAF2CFC0-2E5F-4273-A0E4-C72E8666506D}" type="pres">
      <dgm:prSet presAssocID="{94330665-DBE1-4B33-A14F-4C2C0CC1B659}" presName="node" presStyleLbl="node1" presStyleIdx="1" presStyleCnt="6">
        <dgm:presLayoutVars>
          <dgm:bulletEnabled val="1"/>
        </dgm:presLayoutVars>
      </dgm:prSet>
      <dgm:spPr/>
    </dgm:pt>
    <dgm:pt modelId="{2CF5B3A1-05D9-4685-A609-A9B513171F9F}" type="pres">
      <dgm:prSet presAssocID="{94330665-DBE1-4B33-A14F-4C2C0CC1B659}" presName="spNode" presStyleCnt="0"/>
      <dgm:spPr/>
    </dgm:pt>
    <dgm:pt modelId="{B4D387A6-8093-4132-9992-EC3AF7F05130}" type="pres">
      <dgm:prSet presAssocID="{C859E0A6-8A35-4447-866E-4548F9678911}" presName="sibTrans" presStyleLbl="sibTrans1D1" presStyleIdx="1" presStyleCnt="6"/>
      <dgm:spPr/>
    </dgm:pt>
    <dgm:pt modelId="{7FBDFDF1-C97C-466D-8986-3D7ECA19AC03}" type="pres">
      <dgm:prSet presAssocID="{42BD26E2-2A5F-473D-8B72-D9BBEE19A284}" presName="node" presStyleLbl="node1" presStyleIdx="2" presStyleCnt="6">
        <dgm:presLayoutVars>
          <dgm:bulletEnabled val="1"/>
        </dgm:presLayoutVars>
      </dgm:prSet>
      <dgm:spPr/>
    </dgm:pt>
    <dgm:pt modelId="{19B35A51-1BF9-47C1-BFFD-1864C5EFD759}" type="pres">
      <dgm:prSet presAssocID="{42BD26E2-2A5F-473D-8B72-D9BBEE19A284}" presName="spNode" presStyleCnt="0"/>
      <dgm:spPr/>
    </dgm:pt>
    <dgm:pt modelId="{C064ED48-BEE8-4236-90F6-147887A01CE6}" type="pres">
      <dgm:prSet presAssocID="{2DB43861-0C84-436F-9372-A36114081BCB}" presName="sibTrans" presStyleLbl="sibTrans1D1" presStyleIdx="2" presStyleCnt="6"/>
      <dgm:spPr/>
    </dgm:pt>
    <dgm:pt modelId="{AB88CAD7-278F-476E-98C7-1CA2DD44DBDB}" type="pres">
      <dgm:prSet presAssocID="{C82B86EE-3AD0-4097-8BEC-19A5244FF272}" presName="node" presStyleLbl="node1" presStyleIdx="3" presStyleCnt="6" custScaleX="112245">
        <dgm:presLayoutVars>
          <dgm:bulletEnabled val="1"/>
        </dgm:presLayoutVars>
      </dgm:prSet>
      <dgm:spPr/>
    </dgm:pt>
    <dgm:pt modelId="{339E3C28-4666-4214-8C5F-47FCFAE575C2}" type="pres">
      <dgm:prSet presAssocID="{C82B86EE-3AD0-4097-8BEC-19A5244FF272}" presName="spNode" presStyleCnt="0"/>
      <dgm:spPr/>
    </dgm:pt>
    <dgm:pt modelId="{193E23E6-CDDD-4C46-AF9E-C68CC6C751F4}" type="pres">
      <dgm:prSet presAssocID="{08DFCF29-D592-4FBA-85F9-2EC7393DA5B4}" presName="sibTrans" presStyleLbl="sibTrans1D1" presStyleIdx="3" presStyleCnt="6"/>
      <dgm:spPr/>
    </dgm:pt>
    <dgm:pt modelId="{89AFDD63-5951-4930-8CDD-FDCBA71860C8}" type="pres">
      <dgm:prSet presAssocID="{A5342B4E-F8E9-45E1-8078-6A5CD7FBC34F}" presName="node" presStyleLbl="node1" presStyleIdx="4" presStyleCnt="6">
        <dgm:presLayoutVars>
          <dgm:bulletEnabled val="1"/>
        </dgm:presLayoutVars>
      </dgm:prSet>
      <dgm:spPr/>
    </dgm:pt>
    <dgm:pt modelId="{1383979F-46F7-4126-9AAE-0FE1CCB5A505}" type="pres">
      <dgm:prSet presAssocID="{A5342B4E-F8E9-45E1-8078-6A5CD7FBC34F}" presName="spNode" presStyleCnt="0"/>
      <dgm:spPr/>
    </dgm:pt>
    <dgm:pt modelId="{1EBB9BA2-C3C5-4D9C-AF0B-1D9793D28777}" type="pres">
      <dgm:prSet presAssocID="{78A5B06E-F07A-43F1-B4E5-DB53B01593FD}" presName="sibTrans" presStyleLbl="sibTrans1D1" presStyleIdx="4" presStyleCnt="6"/>
      <dgm:spPr/>
    </dgm:pt>
    <dgm:pt modelId="{71913DDA-06D8-4380-AC08-23328A42382D}" type="pres">
      <dgm:prSet presAssocID="{B588959E-F715-4E68-9F37-CBD970E412D0}" presName="node" presStyleLbl="node1" presStyleIdx="5" presStyleCnt="6">
        <dgm:presLayoutVars>
          <dgm:bulletEnabled val="1"/>
        </dgm:presLayoutVars>
      </dgm:prSet>
      <dgm:spPr/>
    </dgm:pt>
    <dgm:pt modelId="{2CC39B6B-6E83-482B-9668-17BBA11B8BA7}" type="pres">
      <dgm:prSet presAssocID="{B588959E-F715-4E68-9F37-CBD970E412D0}" presName="spNode" presStyleCnt="0"/>
      <dgm:spPr/>
    </dgm:pt>
    <dgm:pt modelId="{8794E4B6-306E-465C-9D66-BA4839A6E43B}" type="pres">
      <dgm:prSet presAssocID="{34AFE190-178A-4BDD-A069-BD9EC16799C1}" presName="sibTrans" presStyleLbl="sibTrans1D1" presStyleIdx="5" presStyleCnt="6"/>
      <dgm:spPr/>
    </dgm:pt>
  </dgm:ptLst>
  <dgm:cxnLst>
    <dgm:cxn modelId="{6A118D04-B41B-40DD-803C-29400A1F0A21}" type="presOf" srcId="{78A5B06E-F07A-43F1-B4E5-DB53B01593FD}" destId="{1EBB9BA2-C3C5-4D9C-AF0B-1D9793D28777}" srcOrd="0" destOrd="0" presId="urn:microsoft.com/office/officeart/2005/8/layout/cycle6"/>
    <dgm:cxn modelId="{1CB25E0F-C602-4344-906B-58482B1A34AC}" type="presOf" srcId="{C71D7D6C-834F-4351-AC00-FF3FAB076994}" destId="{2B77F6F8-8A97-4423-9576-C7504E3A39A1}" srcOrd="0" destOrd="0" presId="urn:microsoft.com/office/officeart/2005/8/layout/cycle6"/>
    <dgm:cxn modelId="{96D8BF25-D185-47B1-A855-8BA00643FD93}" type="presOf" srcId="{A5342B4E-F8E9-45E1-8078-6A5CD7FBC34F}" destId="{89AFDD63-5951-4930-8CDD-FDCBA71860C8}" srcOrd="0" destOrd="0" presId="urn:microsoft.com/office/officeart/2005/8/layout/cycle6"/>
    <dgm:cxn modelId="{BA9AD433-3431-44FE-A62F-C02082642C1B}" type="presOf" srcId="{428705F3-7272-45D0-923B-877522A8C201}" destId="{5C0BBEA8-91D9-4B21-9898-BCFADB2B21EF}" srcOrd="0" destOrd="0" presId="urn:microsoft.com/office/officeart/2005/8/layout/cycle6"/>
    <dgm:cxn modelId="{D8CD6735-05A8-4AA1-B7A2-E75DDD8CCAA8}" srcId="{C71D7D6C-834F-4351-AC00-FF3FAB076994}" destId="{B588959E-F715-4E68-9F37-CBD970E412D0}" srcOrd="5" destOrd="0" parTransId="{9F19FD1D-3689-42E5-8244-AE589E233797}" sibTransId="{34AFE190-178A-4BDD-A069-BD9EC16799C1}"/>
    <dgm:cxn modelId="{235D9C47-0F2F-408C-AD0D-3E237DBD4F74}" srcId="{C71D7D6C-834F-4351-AC00-FF3FAB076994}" destId="{C82B86EE-3AD0-4097-8BEC-19A5244FF272}" srcOrd="3" destOrd="0" parTransId="{07FC3EC5-538A-485E-AA49-BFE19CA3217C}" sibTransId="{08DFCF29-D592-4FBA-85F9-2EC7393DA5B4}"/>
    <dgm:cxn modelId="{C2CA2E4B-11F7-43B2-8DEC-EBC562FB01BD}" type="presOf" srcId="{34AFE190-178A-4BDD-A069-BD9EC16799C1}" destId="{8794E4B6-306E-465C-9D66-BA4839A6E43B}" srcOrd="0" destOrd="0" presId="urn:microsoft.com/office/officeart/2005/8/layout/cycle6"/>
    <dgm:cxn modelId="{2569F553-6BAA-457C-85E2-11ADB30E55FC}" srcId="{C71D7D6C-834F-4351-AC00-FF3FAB076994}" destId="{42BD26E2-2A5F-473D-8B72-D9BBEE19A284}" srcOrd="2" destOrd="0" parTransId="{624CE70D-86DA-4E51-A483-A9CB5678675D}" sibTransId="{2DB43861-0C84-436F-9372-A36114081BCB}"/>
    <dgm:cxn modelId="{755B1859-8FE7-4CDA-B8F7-6EE3EF2B1BB4}" type="presOf" srcId="{2DB43861-0C84-436F-9372-A36114081BCB}" destId="{C064ED48-BEE8-4236-90F6-147887A01CE6}" srcOrd="0" destOrd="0" presId="urn:microsoft.com/office/officeart/2005/8/layout/cycle6"/>
    <dgm:cxn modelId="{F581D87B-6B8A-4747-81D3-1923606B3BE4}" type="presOf" srcId="{C859E0A6-8A35-4447-866E-4548F9678911}" destId="{B4D387A6-8093-4132-9992-EC3AF7F05130}" srcOrd="0" destOrd="0" presId="urn:microsoft.com/office/officeart/2005/8/layout/cycle6"/>
    <dgm:cxn modelId="{A768509A-1898-421A-A203-7C9246790A87}" type="presOf" srcId="{42BD26E2-2A5F-473D-8B72-D9BBEE19A284}" destId="{7FBDFDF1-C97C-466D-8986-3D7ECA19AC03}" srcOrd="0" destOrd="0" presId="urn:microsoft.com/office/officeart/2005/8/layout/cycle6"/>
    <dgm:cxn modelId="{0645EFA9-A60B-4A96-99A8-70EA2A77E11C}" type="presOf" srcId="{B588959E-F715-4E68-9F37-CBD970E412D0}" destId="{71913DDA-06D8-4380-AC08-23328A42382D}" srcOrd="0" destOrd="0" presId="urn:microsoft.com/office/officeart/2005/8/layout/cycle6"/>
    <dgm:cxn modelId="{F58EA9BD-896B-4CF2-A6E6-CE3F7BFB5A92}" srcId="{C71D7D6C-834F-4351-AC00-FF3FAB076994}" destId="{A5342B4E-F8E9-45E1-8078-6A5CD7FBC34F}" srcOrd="4" destOrd="0" parTransId="{9EAADA74-6DE5-4A1C-98F3-0A20DB15EC33}" sibTransId="{78A5B06E-F07A-43F1-B4E5-DB53B01593FD}"/>
    <dgm:cxn modelId="{8BFAA2C3-F5F6-49E6-AA60-CADB56A4108B}" type="presOf" srcId="{83EA2FE1-2BFC-4E38-82B6-0D5384DA2AA0}" destId="{52E9A769-419A-4299-AFD8-A23EB58FD26A}" srcOrd="0" destOrd="0" presId="urn:microsoft.com/office/officeart/2005/8/layout/cycle6"/>
    <dgm:cxn modelId="{102BC6C8-F90E-4826-855C-E4992F479F21}" type="presOf" srcId="{C82B86EE-3AD0-4097-8BEC-19A5244FF272}" destId="{AB88CAD7-278F-476E-98C7-1CA2DD44DBDB}" srcOrd="0" destOrd="0" presId="urn:microsoft.com/office/officeart/2005/8/layout/cycle6"/>
    <dgm:cxn modelId="{6CFCA2CF-6462-425C-A729-577EEB8422CF}" srcId="{C71D7D6C-834F-4351-AC00-FF3FAB076994}" destId="{94330665-DBE1-4B33-A14F-4C2C0CC1B659}" srcOrd="1" destOrd="0" parTransId="{5981D01D-1CBC-40AB-843A-981CD1A8EB22}" sibTransId="{C859E0A6-8A35-4447-866E-4548F9678911}"/>
    <dgm:cxn modelId="{AF1C24F1-7494-455C-A0E7-A8E5B66A67E5}" type="presOf" srcId="{08DFCF29-D592-4FBA-85F9-2EC7393DA5B4}" destId="{193E23E6-CDDD-4C46-AF9E-C68CC6C751F4}" srcOrd="0" destOrd="0" presId="urn:microsoft.com/office/officeart/2005/8/layout/cycle6"/>
    <dgm:cxn modelId="{250B5AFC-4D03-499C-B56B-06D88F14BE82}" srcId="{C71D7D6C-834F-4351-AC00-FF3FAB076994}" destId="{83EA2FE1-2BFC-4E38-82B6-0D5384DA2AA0}" srcOrd="0" destOrd="0" parTransId="{44938048-230F-4780-862B-6CE2D5312B6C}" sibTransId="{428705F3-7272-45D0-923B-877522A8C201}"/>
    <dgm:cxn modelId="{3375A2FE-158E-449E-A40E-A44CE05CD281}" type="presOf" srcId="{94330665-DBE1-4B33-A14F-4C2C0CC1B659}" destId="{BAF2CFC0-2E5F-4273-A0E4-C72E8666506D}" srcOrd="0" destOrd="0" presId="urn:microsoft.com/office/officeart/2005/8/layout/cycle6"/>
    <dgm:cxn modelId="{27BCC0EE-0662-4754-AAED-D70F9A0CC8B5}" type="presParOf" srcId="{2B77F6F8-8A97-4423-9576-C7504E3A39A1}" destId="{52E9A769-419A-4299-AFD8-A23EB58FD26A}" srcOrd="0" destOrd="0" presId="urn:microsoft.com/office/officeart/2005/8/layout/cycle6"/>
    <dgm:cxn modelId="{93CFD976-4E03-4CF7-A426-BC21A993F748}" type="presParOf" srcId="{2B77F6F8-8A97-4423-9576-C7504E3A39A1}" destId="{C031612A-411F-4B27-B772-A459A17BE33C}" srcOrd="1" destOrd="0" presId="urn:microsoft.com/office/officeart/2005/8/layout/cycle6"/>
    <dgm:cxn modelId="{E454B870-B25F-4587-9589-87E445A28C50}" type="presParOf" srcId="{2B77F6F8-8A97-4423-9576-C7504E3A39A1}" destId="{5C0BBEA8-91D9-4B21-9898-BCFADB2B21EF}" srcOrd="2" destOrd="0" presId="urn:microsoft.com/office/officeart/2005/8/layout/cycle6"/>
    <dgm:cxn modelId="{C3D3ECAD-8B58-4968-A585-4A3AB32729B8}" type="presParOf" srcId="{2B77F6F8-8A97-4423-9576-C7504E3A39A1}" destId="{BAF2CFC0-2E5F-4273-A0E4-C72E8666506D}" srcOrd="3" destOrd="0" presId="urn:microsoft.com/office/officeart/2005/8/layout/cycle6"/>
    <dgm:cxn modelId="{E77515DD-47C2-4DB9-ADD3-859B0639D244}" type="presParOf" srcId="{2B77F6F8-8A97-4423-9576-C7504E3A39A1}" destId="{2CF5B3A1-05D9-4685-A609-A9B513171F9F}" srcOrd="4" destOrd="0" presId="urn:microsoft.com/office/officeart/2005/8/layout/cycle6"/>
    <dgm:cxn modelId="{D5684153-4D5E-4BBD-9422-BBE5B66B24E6}" type="presParOf" srcId="{2B77F6F8-8A97-4423-9576-C7504E3A39A1}" destId="{B4D387A6-8093-4132-9992-EC3AF7F05130}" srcOrd="5" destOrd="0" presId="urn:microsoft.com/office/officeart/2005/8/layout/cycle6"/>
    <dgm:cxn modelId="{91A0882E-CCFE-4F58-A8D3-36267D3FAEA6}" type="presParOf" srcId="{2B77F6F8-8A97-4423-9576-C7504E3A39A1}" destId="{7FBDFDF1-C97C-466D-8986-3D7ECA19AC03}" srcOrd="6" destOrd="0" presId="urn:microsoft.com/office/officeart/2005/8/layout/cycle6"/>
    <dgm:cxn modelId="{E43EDC2A-1BF6-42AA-B59F-979DCDBFA6A8}" type="presParOf" srcId="{2B77F6F8-8A97-4423-9576-C7504E3A39A1}" destId="{19B35A51-1BF9-47C1-BFFD-1864C5EFD759}" srcOrd="7" destOrd="0" presId="urn:microsoft.com/office/officeart/2005/8/layout/cycle6"/>
    <dgm:cxn modelId="{A0252771-4EBE-441F-BA16-255590A3EB76}" type="presParOf" srcId="{2B77F6F8-8A97-4423-9576-C7504E3A39A1}" destId="{C064ED48-BEE8-4236-90F6-147887A01CE6}" srcOrd="8" destOrd="0" presId="urn:microsoft.com/office/officeart/2005/8/layout/cycle6"/>
    <dgm:cxn modelId="{4A939F30-08E3-4F8C-88C6-FF8311888238}" type="presParOf" srcId="{2B77F6F8-8A97-4423-9576-C7504E3A39A1}" destId="{AB88CAD7-278F-476E-98C7-1CA2DD44DBDB}" srcOrd="9" destOrd="0" presId="urn:microsoft.com/office/officeart/2005/8/layout/cycle6"/>
    <dgm:cxn modelId="{C95AA3F4-6533-4379-A369-0DCC9EE7A7BD}" type="presParOf" srcId="{2B77F6F8-8A97-4423-9576-C7504E3A39A1}" destId="{339E3C28-4666-4214-8C5F-47FCFAE575C2}" srcOrd="10" destOrd="0" presId="urn:microsoft.com/office/officeart/2005/8/layout/cycle6"/>
    <dgm:cxn modelId="{AC809EB6-0542-40A1-93B2-4CD881F7E887}" type="presParOf" srcId="{2B77F6F8-8A97-4423-9576-C7504E3A39A1}" destId="{193E23E6-CDDD-4C46-AF9E-C68CC6C751F4}" srcOrd="11" destOrd="0" presId="urn:microsoft.com/office/officeart/2005/8/layout/cycle6"/>
    <dgm:cxn modelId="{EE3B5026-B42E-424F-BEB4-09ED811C0475}" type="presParOf" srcId="{2B77F6F8-8A97-4423-9576-C7504E3A39A1}" destId="{89AFDD63-5951-4930-8CDD-FDCBA71860C8}" srcOrd="12" destOrd="0" presId="urn:microsoft.com/office/officeart/2005/8/layout/cycle6"/>
    <dgm:cxn modelId="{83DEB6B5-5A32-468A-83B7-39C9CAB1CD18}" type="presParOf" srcId="{2B77F6F8-8A97-4423-9576-C7504E3A39A1}" destId="{1383979F-46F7-4126-9AAE-0FE1CCB5A505}" srcOrd="13" destOrd="0" presId="urn:microsoft.com/office/officeart/2005/8/layout/cycle6"/>
    <dgm:cxn modelId="{FE127938-428B-4D0E-9633-8B8938FD8AAF}" type="presParOf" srcId="{2B77F6F8-8A97-4423-9576-C7504E3A39A1}" destId="{1EBB9BA2-C3C5-4D9C-AF0B-1D9793D28777}" srcOrd="14" destOrd="0" presId="urn:microsoft.com/office/officeart/2005/8/layout/cycle6"/>
    <dgm:cxn modelId="{AB5D565E-A0AE-4B8D-A75C-4CAA8B2DF77D}" type="presParOf" srcId="{2B77F6F8-8A97-4423-9576-C7504E3A39A1}" destId="{71913DDA-06D8-4380-AC08-23328A42382D}" srcOrd="15" destOrd="0" presId="urn:microsoft.com/office/officeart/2005/8/layout/cycle6"/>
    <dgm:cxn modelId="{611390FA-8A36-4D69-BD94-F5CFAA9A5921}" type="presParOf" srcId="{2B77F6F8-8A97-4423-9576-C7504E3A39A1}" destId="{2CC39B6B-6E83-482B-9668-17BBA11B8BA7}" srcOrd="16" destOrd="0" presId="urn:microsoft.com/office/officeart/2005/8/layout/cycle6"/>
    <dgm:cxn modelId="{187DD885-D96B-480E-B2DA-16FFA30B6931}" type="presParOf" srcId="{2B77F6F8-8A97-4423-9576-C7504E3A39A1}" destId="{8794E4B6-306E-465C-9D66-BA4839A6E43B}"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D1E9BE-7B84-4C3A-8739-4E7C3B787A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6D70AF34-EE06-47C1-8A3C-529BE804B13E}">
      <dgm:prSet phldrT="[Texto]" custT="1"/>
      <dgm:spPr/>
      <dgm:t>
        <a:bodyPr/>
        <a:lstStyle/>
        <a:p>
          <a:r>
            <a:rPr lang="es-CO" sz="1100" dirty="0">
              <a:latin typeface="Gill Sans MT" panose="020B0502020104020203" pitchFamily="34" charset="0"/>
            </a:rPr>
            <a:t>Autonomía económica, desarrollo social y productivo </a:t>
          </a:r>
        </a:p>
      </dgm:t>
    </dgm:pt>
    <dgm:pt modelId="{75C1D5BB-4EEB-4A83-9274-7EC34143C0CF}" type="parTrans" cxnId="{76F553B1-506F-48E5-88DC-8B800D5A7833}">
      <dgm:prSet/>
      <dgm:spPr/>
      <dgm:t>
        <a:bodyPr/>
        <a:lstStyle/>
        <a:p>
          <a:endParaRPr lang="es-CO"/>
        </a:p>
      </dgm:t>
    </dgm:pt>
    <dgm:pt modelId="{8FEE10E6-1760-47E8-8618-980D7832ADA0}" type="sibTrans" cxnId="{76F553B1-506F-48E5-88DC-8B800D5A7833}">
      <dgm:prSet/>
      <dgm:spPr/>
      <dgm:t>
        <a:bodyPr/>
        <a:lstStyle/>
        <a:p>
          <a:endParaRPr lang="es-CO"/>
        </a:p>
      </dgm:t>
    </dgm:pt>
    <dgm:pt modelId="{A5899E05-EC34-4EB8-BBC6-6C10BC6C8D6A}">
      <dgm:prSet phldrT="[Texto]" custT="1"/>
      <dgm:spPr/>
      <dgm:t>
        <a:bodyPr/>
        <a:lstStyle/>
        <a:p>
          <a:r>
            <a:rPr lang="es-CO" sz="1100" dirty="0">
              <a:latin typeface="Gill Sans MT" panose="020B0502020104020203" pitchFamily="34" charset="0"/>
            </a:rPr>
            <a:t>Participación en escenarios de poder político, altos cargos del Estado y en las organizaciones comunales</a:t>
          </a:r>
        </a:p>
      </dgm:t>
    </dgm:pt>
    <dgm:pt modelId="{1C7B1B7A-132D-4F19-B29F-D83840F9DA10}" type="parTrans" cxnId="{244223AC-37FA-4652-BE14-E2ABD5ADDA15}">
      <dgm:prSet/>
      <dgm:spPr/>
      <dgm:t>
        <a:bodyPr/>
        <a:lstStyle/>
        <a:p>
          <a:endParaRPr lang="es-CO"/>
        </a:p>
      </dgm:t>
    </dgm:pt>
    <dgm:pt modelId="{B729563C-78D9-469F-800D-B44520A84094}" type="sibTrans" cxnId="{244223AC-37FA-4652-BE14-E2ABD5ADDA15}">
      <dgm:prSet/>
      <dgm:spPr/>
      <dgm:t>
        <a:bodyPr/>
        <a:lstStyle/>
        <a:p>
          <a:endParaRPr lang="es-CO"/>
        </a:p>
      </dgm:t>
    </dgm:pt>
    <dgm:pt modelId="{319B9A5A-6F8C-4A6D-ADC9-7769C23695AB}">
      <dgm:prSet phldrT="[Texto]" custT="1"/>
      <dgm:spPr/>
      <dgm:t>
        <a:bodyPr/>
        <a:lstStyle/>
        <a:p>
          <a:r>
            <a:rPr lang="es-CO" sz="1100" dirty="0">
              <a:latin typeface="Gill Sans MT" panose="020B0502020104020203" pitchFamily="34" charset="0"/>
            </a:rPr>
            <a:t>Salud y bienestar de las mujeres </a:t>
          </a:r>
        </a:p>
      </dgm:t>
    </dgm:pt>
    <dgm:pt modelId="{DEF60AB4-FEF3-48B4-BDA0-73FEF4057FC7}" type="parTrans" cxnId="{1187E24A-5DA4-48A4-B6FB-A7E68489A35A}">
      <dgm:prSet/>
      <dgm:spPr/>
      <dgm:t>
        <a:bodyPr/>
        <a:lstStyle/>
        <a:p>
          <a:endParaRPr lang="es-CO"/>
        </a:p>
      </dgm:t>
    </dgm:pt>
    <dgm:pt modelId="{86BE49A9-5216-448F-8E52-DD66E61D340E}" type="sibTrans" cxnId="{1187E24A-5DA4-48A4-B6FB-A7E68489A35A}">
      <dgm:prSet/>
      <dgm:spPr/>
      <dgm:t>
        <a:bodyPr/>
        <a:lstStyle/>
        <a:p>
          <a:endParaRPr lang="es-CO"/>
        </a:p>
      </dgm:t>
    </dgm:pt>
    <dgm:pt modelId="{D4D6E462-FBFE-4504-810B-D3F9D6E96ABF}">
      <dgm:prSet phldrT="[Texto]" custT="1"/>
      <dgm:spPr/>
      <dgm:t>
        <a:bodyPr/>
        <a:lstStyle/>
        <a:p>
          <a:r>
            <a:rPr lang="es-CO" sz="1100" dirty="0">
              <a:latin typeface="Gill Sans MT" panose="020B0502020104020203" pitchFamily="34" charset="0"/>
            </a:rPr>
            <a:t>Prevención y atención integral de las violencias contra las mujeres</a:t>
          </a:r>
        </a:p>
      </dgm:t>
    </dgm:pt>
    <dgm:pt modelId="{46E8D3D9-629C-4E9D-8E0C-F585CD072581}" type="parTrans" cxnId="{E9A112F5-DFB7-42EE-B542-E2423AF9F92F}">
      <dgm:prSet/>
      <dgm:spPr/>
      <dgm:t>
        <a:bodyPr/>
        <a:lstStyle/>
        <a:p>
          <a:endParaRPr lang="es-CO"/>
        </a:p>
      </dgm:t>
    </dgm:pt>
    <dgm:pt modelId="{717FA998-3F6A-42F2-9176-A4F403BD762E}" type="sibTrans" cxnId="{E9A112F5-DFB7-42EE-B542-E2423AF9F92F}">
      <dgm:prSet/>
      <dgm:spPr/>
      <dgm:t>
        <a:bodyPr/>
        <a:lstStyle/>
        <a:p>
          <a:endParaRPr lang="es-CO"/>
        </a:p>
      </dgm:t>
    </dgm:pt>
    <dgm:pt modelId="{6134E7D8-499D-4751-B582-9D394C5B3327}">
      <dgm:prSet phldrT="[Texto]" custT="1"/>
      <dgm:spPr/>
      <dgm:t>
        <a:bodyPr/>
        <a:lstStyle/>
        <a:p>
          <a:r>
            <a:rPr lang="es-CO" sz="1100" dirty="0">
              <a:latin typeface="Gill Sans MT" panose="020B0502020104020203" pitchFamily="34" charset="0"/>
            </a:rPr>
            <a:t>Liderazgo de las mujeres en la construcción de paz y la seguridad en Colombia, en el marco de la Resolución 1325</a:t>
          </a:r>
        </a:p>
      </dgm:t>
    </dgm:pt>
    <dgm:pt modelId="{1F8D611A-F9B7-48C9-B458-967DFB52D3CB}" type="parTrans" cxnId="{B954CAA9-D29B-4869-B912-A17D76DCB8D7}">
      <dgm:prSet/>
      <dgm:spPr/>
      <dgm:t>
        <a:bodyPr/>
        <a:lstStyle/>
        <a:p>
          <a:endParaRPr lang="es-CO"/>
        </a:p>
      </dgm:t>
    </dgm:pt>
    <dgm:pt modelId="{7A57E766-733C-4B08-825F-7028FF58B06D}" type="sibTrans" cxnId="{B954CAA9-D29B-4869-B912-A17D76DCB8D7}">
      <dgm:prSet/>
      <dgm:spPr/>
      <dgm:t>
        <a:bodyPr/>
        <a:lstStyle/>
        <a:p>
          <a:endParaRPr lang="es-CO"/>
        </a:p>
      </dgm:t>
    </dgm:pt>
    <dgm:pt modelId="{E9256B57-AB42-4A32-B973-DBD64EEA80A8}">
      <dgm:prSet phldrT="[Texto]" custT="1"/>
      <dgm:spPr/>
      <dgm:t>
        <a:bodyPr/>
        <a:lstStyle/>
        <a:p>
          <a:r>
            <a:rPr lang="es-CO" sz="1100" dirty="0">
              <a:latin typeface="Gill Sans MT" panose="020B0502020104020203" pitchFamily="34" charset="0"/>
            </a:rPr>
            <a:t>Fortalecimiento institucional y transformación </a:t>
          </a:r>
          <a:r>
            <a:rPr lang="es-CO" sz="1200" dirty="0"/>
            <a:t>cultural </a:t>
          </a:r>
        </a:p>
      </dgm:t>
    </dgm:pt>
    <dgm:pt modelId="{B04650C7-A513-45BD-89C2-916207C9ABB8}" type="parTrans" cxnId="{215E43D2-2D21-476D-9554-DAAEC6D5E690}">
      <dgm:prSet/>
      <dgm:spPr/>
      <dgm:t>
        <a:bodyPr/>
        <a:lstStyle/>
        <a:p>
          <a:endParaRPr lang="es-CO"/>
        </a:p>
      </dgm:t>
    </dgm:pt>
    <dgm:pt modelId="{4509F05D-F57E-462D-ADBA-510272033E7A}" type="sibTrans" cxnId="{215E43D2-2D21-476D-9554-DAAEC6D5E690}">
      <dgm:prSet/>
      <dgm:spPr/>
      <dgm:t>
        <a:bodyPr/>
        <a:lstStyle/>
        <a:p>
          <a:endParaRPr lang="es-CO"/>
        </a:p>
      </dgm:t>
    </dgm:pt>
    <dgm:pt modelId="{2E7D8B5F-6C13-48A1-B830-D543FE8CF3CF}" type="pres">
      <dgm:prSet presAssocID="{58D1E9BE-7B84-4C3A-8739-4E7C3B787AC1}" presName="linear" presStyleCnt="0">
        <dgm:presLayoutVars>
          <dgm:dir/>
          <dgm:animLvl val="lvl"/>
          <dgm:resizeHandles val="exact"/>
        </dgm:presLayoutVars>
      </dgm:prSet>
      <dgm:spPr/>
    </dgm:pt>
    <dgm:pt modelId="{53090582-BB8A-4C3C-B02E-580DB1C1F470}" type="pres">
      <dgm:prSet presAssocID="{6D70AF34-EE06-47C1-8A3C-529BE804B13E}" presName="parentLin" presStyleCnt="0"/>
      <dgm:spPr/>
    </dgm:pt>
    <dgm:pt modelId="{CB62C51C-D552-4DAB-AEB3-FFC363011951}" type="pres">
      <dgm:prSet presAssocID="{6D70AF34-EE06-47C1-8A3C-529BE804B13E}" presName="parentLeftMargin" presStyleLbl="node1" presStyleIdx="0" presStyleCnt="6"/>
      <dgm:spPr/>
    </dgm:pt>
    <dgm:pt modelId="{20D02EA3-F813-410A-8EC1-E3E681E228E7}" type="pres">
      <dgm:prSet presAssocID="{6D70AF34-EE06-47C1-8A3C-529BE804B13E}" presName="parentText" presStyleLbl="node1" presStyleIdx="0" presStyleCnt="6">
        <dgm:presLayoutVars>
          <dgm:chMax val="0"/>
          <dgm:bulletEnabled val="1"/>
        </dgm:presLayoutVars>
      </dgm:prSet>
      <dgm:spPr/>
    </dgm:pt>
    <dgm:pt modelId="{1E7BC9AB-E9A5-4616-92AE-51C0728E9366}" type="pres">
      <dgm:prSet presAssocID="{6D70AF34-EE06-47C1-8A3C-529BE804B13E}" presName="negativeSpace" presStyleCnt="0"/>
      <dgm:spPr/>
    </dgm:pt>
    <dgm:pt modelId="{833F683A-8CF2-4B91-BF21-830E75717F8E}" type="pres">
      <dgm:prSet presAssocID="{6D70AF34-EE06-47C1-8A3C-529BE804B13E}" presName="childText" presStyleLbl="conFgAcc1" presStyleIdx="0" presStyleCnt="6">
        <dgm:presLayoutVars>
          <dgm:bulletEnabled val="1"/>
        </dgm:presLayoutVars>
      </dgm:prSet>
      <dgm:spPr/>
    </dgm:pt>
    <dgm:pt modelId="{6251DA5D-2D79-4903-BAD0-D616ED5B4D33}" type="pres">
      <dgm:prSet presAssocID="{8FEE10E6-1760-47E8-8618-980D7832ADA0}" presName="spaceBetweenRectangles" presStyleCnt="0"/>
      <dgm:spPr/>
    </dgm:pt>
    <dgm:pt modelId="{7D607916-A1CA-4016-A848-4D851CA268F3}" type="pres">
      <dgm:prSet presAssocID="{A5899E05-EC34-4EB8-BBC6-6C10BC6C8D6A}" presName="parentLin" presStyleCnt="0"/>
      <dgm:spPr/>
    </dgm:pt>
    <dgm:pt modelId="{FB0E8547-E061-4EC5-BF3B-0D2149CC79CE}" type="pres">
      <dgm:prSet presAssocID="{A5899E05-EC34-4EB8-BBC6-6C10BC6C8D6A}" presName="parentLeftMargin" presStyleLbl="node1" presStyleIdx="0" presStyleCnt="6"/>
      <dgm:spPr/>
    </dgm:pt>
    <dgm:pt modelId="{B7FE8317-6E70-4FE0-B57C-11E3800264CC}" type="pres">
      <dgm:prSet presAssocID="{A5899E05-EC34-4EB8-BBC6-6C10BC6C8D6A}" presName="parentText" presStyleLbl="node1" presStyleIdx="1" presStyleCnt="6">
        <dgm:presLayoutVars>
          <dgm:chMax val="0"/>
          <dgm:bulletEnabled val="1"/>
        </dgm:presLayoutVars>
      </dgm:prSet>
      <dgm:spPr/>
    </dgm:pt>
    <dgm:pt modelId="{D6C92863-82D0-4FC2-8D25-0C2D08667625}" type="pres">
      <dgm:prSet presAssocID="{A5899E05-EC34-4EB8-BBC6-6C10BC6C8D6A}" presName="negativeSpace" presStyleCnt="0"/>
      <dgm:spPr/>
    </dgm:pt>
    <dgm:pt modelId="{6383AFF6-3327-49F6-9FAD-A72B87286C9E}" type="pres">
      <dgm:prSet presAssocID="{A5899E05-EC34-4EB8-BBC6-6C10BC6C8D6A}" presName="childText" presStyleLbl="conFgAcc1" presStyleIdx="1" presStyleCnt="6">
        <dgm:presLayoutVars>
          <dgm:bulletEnabled val="1"/>
        </dgm:presLayoutVars>
      </dgm:prSet>
      <dgm:spPr/>
    </dgm:pt>
    <dgm:pt modelId="{5D48BF62-45A2-41D9-9951-AED0E94FC0F0}" type="pres">
      <dgm:prSet presAssocID="{B729563C-78D9-469F-800D-B44520A84094}" presName="spaceBetweenRectangles" presStyleCnt="0"/>
      <dgm:spPr/>
    </dgm:pt>
    <dgm:pt modelId="{78E6CEFF-4C18-48A3-89FF-F996316E4908}" type="pres">
      <dgm:prSet presAssocID="{319B9A5A-6F8C-4A6D-ADC9-7769C23695AB}" presName="parentLin" presStyleCnt="0"/>
      <dgm:spPr/>
    </dgm:pt>
    <dgm:pt modelId="{4092DD13-2B5A-4428-84D9-7C5A10820895}" type="pres">
      <dgm:prSet presAssocID="{319B9A5A-6F8C-4A6D-ADC9-7769C23695AB}" presName="parentLeftMargin" presStyleLbl="node1" presStyleIdx="1" presStyleCnt="6"/>
      <dgm:spPr/>
    </dgm:pt>
    <dgm:pt modelId="{7031EE82-8711-4C98-82FB-6CE0FFEA4B77}" type="pres">
      <dgm:prSet presAssocID="{319B9A5A-6F8C-4A6D-ADC9-7769C23695AB}" presName="parentText" presStyleLbl="node1" presStyleIdx="2" presStyleCnt="6">
        <dgm:presLayoutVars>
          <dgm:chMax val="0"/>
          <dgm:bulletEnabled val="1"/>
        </dgm:presLayoutVars>
      </dgm:prSet>
      <dgm:spPr/>
    </dgm:pt>
    <dgm:pt modelId="{4FBA24F2-703D-433E-9425-077286B6F202}" type="pres">
      <dgm:prSet presAssocID="{319B9A5A-6F8C-4A6D-ADC9-7769C23695AB}" presName="negativeSpace" presStyleCnt="0"/>
      <dgm:spPr/>
    </dgm:pt>
    <dgm:pt modelId="{072D0C2A-523F-46AB-BF98-8D8D40B18BB2}" type="pres">
      <dgm:prSet presAssocID="{319B9A5A-6F8C-4A6D-ADC9-7769C23695AB}" presName="childText" presStyleLbl="conFgAcc1" presStyleIdx="2" presStyleCnt="6">
        <dgm:presLayoutVars>
          <dgm:bulletEnabled val="1"/>
        </dgm:presLayoutVars>
      </dgm:prSet>
      <dgm:spPr/>
    </dgm:pt>
    <dgm:pt modelId="{51931926-82EB-4514-A73F-BB3DDD99A34F}" type="pres">
      <dgm:prSet presAssocID="{86BE49A9-5216-448F-8E52-DD66E61D340E}" presName="spaceBetweenRectangles" presStyleCnt="0"/>
      <dgm:spPr/>
    </dgm:pt>
    <dgm:pt modelId="{EAE33775-00C7-4B1E-A822-83A6771AFEB0}" type="pres">
      <dgm:prSet presAssocID="{D4D6E462-FBFE-4504-810B-D3F9D6E96ABF}" presName="parentLin" presStyleCnt="0"/>
      <dgm:spPr/>
    </dgm:pt>
    <dgm:pt modelId="{932F3ED6-CD54-4867-9047-1AD7ACBE6790}" type="pres">
      <dgm:prSet presAssocID="{D4D6E462-FBFE-4504-810B-D3F9D6E96ABF}" presName="parentLeftMargin" presStyleLbl="node1" presStyleIdx="2" presStyleCnt="6"/>
      <dgm:spPr/>
    </dgm:pt>
    <dgm:pt modelId="{F7A2845F-9F37-4941-8620-2C954B220587}" type="pres">
      <dgm:prSet presAssocID="{D4D6E462-FBFE-4504-810B-D3F9D6E96ABF}" presName="parentText" presStyleLbl="node1" presStyleIdx="3" presStyleCnt="6">
        <dgm:presLayoutVars>
          <dgm:chMax val="0"/>
          <dgm:bulletEnabled val="1"/>
        </dgm:presLayoutVars>
      </dgm:prSet>
      <dgm:spPr/>
    </dgm:pt>
    <dgm:pt modelId="{408544F1-CF43-4CDD-8F4B-287389C59FC8}" type="pres">
      <dgm:prSet presAssocID="{D4D6E462-FBFE-4504-810B-D3F9D6E96ABF}" presName="negativeSpace" presStyleCnt="0"/>
      <dgm:spPr/>
    </dgm:pt>
    <dgm:pt modelId="{EEBF63EE-79E8-4D50-A7EB-56C98A5511FD}" type="pres">
      <dgm:prSet presAssocID="{D4D6E462-FBFE-4504-810B-D3F9D6E96ABF}" presName="childText" presStyleLbl="conFgAcc1" presStyleIdx="3" presStyleCnt="6">
        <dgm:presLayoutVars>
          <dgm:bulletEnabled val="1"/>
        </dgm:presLayoutVars>
      </dgm:prSet>
      <dgm:spPr/>
    </dgm:pt>
    <dgm:pt modelId="{31541B87-FCE4-4B69-B0A0-304E0DC4A6B9}" type="pres">
      <dgm:prSet presAssocID="{717FA998-3F6A-42F2-9176-A4F403BD762E}" presName="spaceBetweenRectangles" presStyleCnt="0"/>
      <dgm:spPr/>
    </dgm:pt>
    <dgm:pt modelId="{431D380B-F002-4CF2-8A27-AA7EFEA93FFC}" type="pres">
      <dgm:prSet presAssocID="{6134E7D8-499D-4751-B582-9D394C5B3327}" presName="parentLin" presStyleCnt="0"/>
      <dgm:spPr/>
    </dgm:pt>
    <dgm:pt modelId="{668AAC69-E94D-4F90-8C2B-5FDA54F1EA43}" type="pres">
      <dgm:prSet presAssocID="{6134E7D8-499D-4751-B582-9D394C5B3327}" presName="parentLeftMargin" presStyleLbl="node1" presStyleIdx="3" presStyleCnt="6"/>
      <dgm:spPr/>
    </dgm:pt>
    <dgm:pt modelId="{BBA2E15C-7EEB-43C4-86C3-1E17027D8268}" type="pres">
      <dgm:prSet presAssocID="{6134E7D8-499D-4751-B582-9D394C5B3327}" presName="parentText" presStyleLbl="node1" presStyleIdx="4" presStyleCnt="6">
        <dgm:presLayoutVars>
          <dgm:chMax val="0"/>
          <dgm:bulletEnabled val="1"/>
        </dgm:presLayoutVars>
      </dgm:prSet>
      <dgm:spPr/>
    </dgm:pt>
    <dgm:pt modelId="{BFF654C2-1700-4F19-AD51-72AC620139C8}" type="pres">
      <dgm:prSet presAssocID="{6134E7D8-499D-4751-B582-9D394C5B3327}" presName="negativeSpace" presStyleCnt="0"/>
      <dgm:spPr/>
    </dgm:pt>
    <dgm:pt modelId="{11C3D51C-6550-414A-B30A-F24DB949CDFF}" type="pres">
      <dgm:prSet presAssocID="{6134E7D8-499D-4751-B582-9D394C5B3327}" presName="childText" presStyleLbl="conFgAcc1" presStyleIdx="4" presStyleCnt="6">
        <dgm:presLayoutVars>
          <dgm:bulletEnabled val="1"/>
        </dgm:presLayoutVars>
      </dgm:prSet>
      <dgm:spPr/>
    </dgm:pt>
    <dgm:pt modelId="{755BAB54-4859-4F4A-95D1-A63993B12A9F}" type="pres">
      <dgm:prSet presAssocID="{7A57E766-733C-4B08-825F-7028FF58B06D}" presName="spaceBetweenRectangles" presStyleCnt="0"/>
      <dgm:spPr/>
    </dgm:pt>
    <dgm:pt modelId="{1161F5BE-63B3-43AD-9F5B-33A4FB8C4C65}" type="pres">
      <dgm:prSet presAssocID="{E9256B57-AB42-4A32-B973-DBD64EEA80A8}" presName="parentLin" presStyleCnt="0"/>
      <dgm:spPr/>
    </dgm:pt>
    <dgm:pt modelId="{072034A5-72C1-478E-ACE8-68F07630FFAA}" type="pres">
      <dgm:prSet presAssocID="{E9256B57-AB42-4A32-B973-DBD64EEA80A8}" presName="parentLeftMargin" presStyleLbl="node1" presStyleIdx="4" presStyleCnt="6"/>
      <dgm:spPr/>
    </dgm:pt>
    <dgm:pt modelId="{3929D160-26E5-4026-A053-E1F937893617}" type="pres">
      <dgm:prSet presAssocID="{E9256B57-AB42-4A32-B973-DBD64EEA80A8}" presName="parentText" presStyleLbl="node1" presStyleIdx="5" presStyleCnt="6">
        <dgm:presLayoutVars>
          <dgm:chMax val="0"/>
          <dgm:bulletEnabled val="1"/>
        </dgm:presLayoutVars>
      </dgm:prSet>
      <dgm:spPr/>
    </dgm:pt>
    <dgm:pt modelId="{7DCF0287-1866-44BF-90F4-EB15F55FD497}" type="pres">
      <dgm:prSet presAssocID="{E9256B57-AB42-4A32-B973-DBD64EEA80A8}" presName="negativeSpace" presStyleCnt="0"/>
      <dgm:spPr/>
    </dgm:pt>
    <dgm:pt modelId="{0E91DA8F-797A-4324-8892-05F5D8C60D92}" type="pres">
      <dgm:prSet presAssocID="{E9256B57-AB42-4A32-B973-DBD64EEA80A8}" presName="childText" presStyleLbl="conFgAcc1" presStyleIdx="5" presStyleCnt="6">
        <dgm:presLayoutVars>
          <dgm:bulletEnabled val="1"/>
        </dgm:presLayoutVars>
      </dgm:prSet>
      <dgm:spPr/>
    </dgm:pt>
  </dgm:ptLst>
  <dgm:cxnLst>
    <dgm:cxn modelId="{77957C0C-7832-4317-B928-D1C03367B36A}" type="presOf" srcId="{E9256B57-AB42-4A32-B973-DBD64EEA80A8}" destId="{072034A5-72C1-478E-ACE8-68F07630FFAA}" srcOrd="0" destOrd="0" presId="urn:microsoft.com/office/officeart/2005/8/layout/list1"/>
    <dgm:cxn modelId="{4BFA6814-6F55-43A6-8AE3-14330138D07E}" type="presOf" srcId="{6D70AF34-EE06-47C1-8A3C-529BE804B13E}" destId="{CB62C51C-D552-4DAB-AEB3-FFC363011951}" srcOrd="0" destOrd="0" presId="urn:microsoft.com/office/officeart/2005/8/layout/list1"/>
    <dgm:cxn modelId="{B05D4D16-DC20-42A5-9626-9473419BE25A}" type="presOf" srcId="{319B9A5A-6F8C-4A6D-ADC9-7769C23695AB}" destId="{4092DD13-2B5A-4428-84D9-7C5A10820895}" srcOrd="0" destOrd="0" presId="urn:microsoft.com/office/officeart/2005/8/layout/list1"/>
    <dgm:cxn modelId="{2F5ADC23-A763-4CF2-8DE4-96452B49BC1A}" type="presOf" srcId="{6134E7D8-499D-4751-B582-9D394C5B3327}" destId="{BBA2E15C-7EEB-43C4-86C3-1E17027D8268}" srcOrd="1" destOrd="0" presId="urn:microsoft.com/office/officeart/2005/8/layout/list1"/>
    <dgm:cxn modelId="{5B19ED37-1288-42B1-ADE1-A1B01A1F6B3E}" type="presOf" srcId="{6134E7D8-499D-4751-B582-9D394C5B3327}" destId="{668AAC69-E94D-4F90-8C2B-5FDA54F1EA43}" srcOrd="0" destOrd="0" presId="urn:microsoft.com/office/officeart/2005/8/layout/list1"/>
    <dgm:cxn modelId="{9ECD515E-17E7-4086-B162-9709BF26DC6F}" type="presOf" srcId="{6D70AF34-EE06-47C1-8A3C-529BE804B13E}" destId="{20D02EA3-F813-410A-8EC1-E3E681E228E7}" srcOrd="1" destOrd="0" presId="urn:microsoft.com/office/officeart/2005/8/layout/list1"/>
    <dgm:cxn modelId="{4373AD5F-1EF1-4204-AD46-11FFFC1F4000}" type="presOf" srcId="{A5899E05-EC34-4EB8-BBC6-6C10BC6C8D6A}" destId="{FB0E8547-E061-4EC5-BF3B-0D2149CC79CE}" srcOrd="0" destOrd="0" presId="urn:microsoft.com/office/officeart/2005/8/layout/list1"/>
    <dgm:cxn modelId="{1187E24A-5DA4-48A4-B6FB-A7E68489A35A}" srcId="{58D1E9BE-7B84-4C3A-8739-4E7C3B787AC1}" destId="{319B9A5A-6F8C-4A6D-ADC9-7769C23695AB}" srcOrd="2" destOrd="0" parTransId="{DEF60AB4-FEF3-48B4-BDA0-73FEF4057FC7}" sibTransId="{86BE49A9-5216-448F-8E52-DD66E61D340E}"/>
    <dgm:cxn modelId="{4431EB76-C2C9-41D0-B063-83AFE43515DC}" type="presOf" srcId="{319B9A5A-6F8C-4A6D-ADC9-7769C23695AB}" destId="{7031EE82-8711-4C98-82FB-6CE0FFEA4B77}" srcOrd="1" destOrd="0" presId="urn:microsoft.com/office/officeart/2005/8/layout/list1"/>
    <dgm:cxn modelId="{1E2C9D7A-7C2E-4234-A2F0-BE41C7FFEE0B}" type="presOf" srcId="{A5899E05-EC34-4EB8-BBC6-6C10BC6C8D6A}" destId="{B7FE8317-6E70-4FE0-B57C-11E3800264CC}" srcOrd="1" destOrd="0" presId="urn:microsoft.com/office/officeart/2005/8/layout/list1"/>
    <dgm:cxn modelId="{847D1080-51F6-4894-B5F7-51A63282FC06}" type="presOf" srcId="{E9256B57-AB42-4A32-B973-DBD64EEA80A8}" destId="{3929D160-26E5-4026-A053-E1F937893617}" srcOrd="1" destOrd="0" presId="urn:microsoft.com/office/officeart/2005/8/layout/list1"/>
    <dgm:cxn modelId="{08D96B82-0D01-4F3F-9D97-112FDBDEB424}" type="presOf" srcId="{58D1E9BE-7B84-4C3A-8739-4E7C3B787AC1}" destId="{2E7D8B5F-6C13-48A1-B830-D543FE8CF3CF}" srcOrd="0" destOrd="0" presId="urn:microsoft.com/office/officeart/2005/8/layout/list1"/>
    <dgm:cxn modelId="{B954CAA9-D29B-4869-B912-A17D76DCB8D7}" srcId="{58D1E9BE-7B84-4C3A-8739-4E7C3B787AC1}" destId="{6134E7D8-499D-4751-B582-9D394C5B3327}" srcOrd="4" destOrd="0" parTransId="{1F8D611A-F9B7-48C9-B458-967DFB52D3CB}" sibTransId="{7A57E766-733C-4B08-825F-7028FF58B06D}"/>
    <dgm:cxn modelId="{244223AC-37FA-4652-BE14-E2ABD5ADDA15}" srcId="{58D1E9BE-7B84-4C3A-8739-4E7C3B787AC1}" destId="{A5899E05-EC34-4EB8-BBC6-6C10BC6C8D6A}" srcOrd="1" destOrd="0" parTransId="{1C7B1B7A-132D-4F19-B29F-D83840F9DA10}" sibTransId="{B729563C-78D9-469F-800D-B44520A84094}"/>
    <dgm:cxn modelId="{76F553B1-506F-48E5-88DC-8B800D5A7833}" srcId="{58D1E9BE-7B84-4C3A-8739-4E7C3B787AC1}" destId="{6D70AF34-EE06-47C1-8A3C-529BE804B13E}" srcOrd="0" destOrd="0" parTransId="{75C1D5BB-4EEB-4A83-9274-7EC34143C0CF}" sibTransId="{8FEE10E6-1760-47E8-8618-980D7832ADA0}"/>
    <dgm:cxn modelId="{215E43D2-2D21-476D-9554-DAAEC6D5E690}" srcId="{58D1E9BE-7B84-4C3A-8739-4E7C3B787AC1}" destId="{E9256B57-AB42-4A32-B973-DBD64EEA80A8}" srcOrd="5" destOrd="0" parTransId="{B04650C7-A513-45BD-89C2-916207C9ABB8}" sibTransId="{4509F05D-F57E-462D-ADBA-510272033E7A}"/>
    <dgm:cxn modelId="{0D378BD8-2A1C-462B-ADE5-3139C68FDA0F}" type="presOf" srcId="{D4D6E462-FBFE-4504-810B-D3F9D6E96ABF}" destId="{932F3ED6-CD54-4867-9047-1AD7ACBE6790}" srcOrd="0" destOrd="0" presId="urn:microsoft.com/office/officeart/2005/8/layout/list1"/>
    <dgm:cxn modelId="{E4DF15D9-9DC7-4DFF-BDC6-962FA2280D52}" type="presOf" srcId="{D4D6E462-FBFE-4504-810B-D3F9D6E96ABF}" destId="{F7A2845F-9F37-4941-8620-2C954B220587}" srcOrd="1" destOrd="0" presId="urn:microsoft.com/office/officeart/2005/8/layout/list1"/>
    <dgm:cxn modelId="{E9A112F5-DFB7-42EE-B542-E2423AF9F92F}" srcId="{58D1E9BE-7B84-4C3A-8739-4E7C3B787AC1}" destId="{D4D6E462-FBFE-4504-810B-D3F9D6E96ABF}" srcOrd="3" destOrd="0" parTransId="{46E8D3D9-629C-4E9D-8E0C-F585CD072581}" sibTransId="{717FA998-3F6A-42F2-9176-A4F403BD762E}"/>
    <dgm:cxn modelId="{87D833F2-E54E-40DE-B59A-1F55476283AD}" type="presParOf" srcId="{2E7D8B5F-6C13-48A1-B830-D543FE8CF3CF}" destId="{53090582-BB8A-4C3C-B02E-580DB1C1F470}" srcOrd="0" destOrd="0" presId="urn:microsoft.com/office/officeart/2005/8/layout/list1"/>
    <dgm:cxn modelId="{F64AFCDB-5BDD-4AF6-B849-7EE09975A429}" type="presParOf" srcId="{53090582-BB8A-4C3C-B02E-580DB1C1F470}" destId="{CB62C51C-D552-4DAB-AEB3-FFC363011951}" srcOrd="0" destOrd="0" presId="urn:microsoft.com/office/officeart/2005/8/layout/list1"/>
    <dgm:cxn modelId="{BCB17F27-9592-4BAA-A094-30B1EC726FDB}" type="presParOf" srcId="{53090582-BB8A-4C3C-B02E-580DB1C1F470}" destId="{20D02EA3-F813-410A-8EC1-E3E681E228E7}" srcOrd="1" destOrd="0" presId="urn:microsoft.com/office/officeart/2005/8/layout/list1"/>
    <dgm:cxn modelId="{23C1712B-C71E-4669-ABD5-1BA214AE8062}" type="presParOf" srcId="{2E7D8B5F-6C13-48A1-B830-D543FE8CF3CF}" destId="{1E7BC9AB-E9A5-4616-92AE-51C0728E9366}" srcOrd="1" destOrd="0" presId="urn:microsoft.com/office/officeart/2005/8/layout/list1"/>
    <dgm:cxn modelId="{AEA43153-A0A5-494E-8CFC-B931CF9C4C4E}" type="presParOf" srcId="{2E7D8B5F-6C13-48A1-B830-D543FE8CF3CF}" destId="{833F683A-8CF2-4B91-BF21-830E75717F8E}" srcOrd="2" destOrd="0" presId="urn:microsoft.com/office/officeart/2005/8/layout/list1"/>
    <dgm:cxn modelId="{ED123058-0336-4D90-9457-8D05926A7D5E}" type="presParOf" srcId="{2E7D8B5F-6C13-48A1-B830-D543FE8CF3CF}" destId="{6251DA5D-2D79-4903-BAD0-D616ED5B4D33}" srcOrd="3" destOrd="0" presId="urn:microsoft.com/office/officeart/2005/8/layout/list1"/>
    <dgm:cxn modelId="{0F8C4E77-43B8-466F-B0BD-9760F6D1A696}" type="presParOf" srcId="{2E7D8B5F-6C13-48A1-B830-D543FE8CF3CF}" destId="{7D607916-A1CA-4016-A848-4D851CA268F3}" srcOrd="4" destOrd="0" presId="urn:microsoft.com/office/officeart/2005/8/layout/list1"/>
    <dgm:cxn modelId="{5152A809-EC33-4E57-B690-C359286F1984}" type="presParOf" srcId="{7D607916-A1CA-4016-A848-4D851CA268F3}" destId="{FB0E8547-E061-4EC5-BF3B-0D2149CC79CE}" srcOrd="0" destOrd="0" presId="urn:microsoft.com/office/officeart/2005/8/layout/list1"/>
    <dgm:cxn modelId="{57C2E900-CA83-4425-9AF6-6DF207BEFE19}" type="presParOf" srcId="{7D607916-A1CA-4016-A848-4D851CA268F3}" destId="{B7FE8317-6E70-4FE0-B57C-11E3800264CC}" srcOrd="1" destOrd="0" presId="urn:microsoft.com/office/officeart/2005/8/layout/list1"/>
    <dgm:cxn modelId="{C71452F6-BC02-4B7E-83A3-8637C63A1D2A}" type="presParOf" srcId="{2E7D8B5F-6C13-48A1-B830-D543FE8CF3CF}" destId="{D6C92863-82D0-4FC2-8D25-0C2D08667625}" srcOrd="5" destOrd="0" presId="urn:microsoft.com/office/officeart/2005/8/layout/list1"/>
    <dgm:cxn modelId="{84275045-85F1-494A-9B40-8FD44C0D1843}" type="presParOf" srcId="{2E7D8B5F-6C13-48A1-B830-D543FE8CF3CF}" destId="{6383AFF6-3327-49F6-9FAD-A72B87286C9E}" srcOrd="6" destOrd="0" presId="urn:microsoft.com/office/officeart/2005/8/layout/list1"/>
    <dgm:cxn modelId="{6BD05402-347B-40C3-A4DB-9DF25EF46A6D}" type="presParOf" srcId="{2E7D8B5F-6C13-48A1-B830-D543FE8CF3CF}" destId="{5D48BF62-45A2-41D9-9951-AED0E94FC0F0}" srcOrd="7" destOrd="0" presId="urn:microsoft.com/office/officeart/2005/8/layout/list1"/>
    <dgm:cxn modelId="{7FC26301-DE1F-4ECE-A3C7-59B1C43C1DEA}" type="presParOf" srcId="{2E7D8B5F-6C13-48A1-B830-D543FE8CF3CF}" destId="{78E6CEFF-4C18-48A3-89FF-F996316E4908}" srcOrd="8" destOrd="0" presId="urn:microsoft.com/office/officeart/2005/8/layout/list1"/>
    <dgm:cxn modelId="{50E3861D-6973-489C-B161-6FE2A52BAD08}" type="presParOf" srcId="{78E6CEFF-4C18-48A3-89FF-F996316E4908}" destId="{4092DD13-2B5A-4428-84D9-7C5A10820895}" srcOrd="0" destOrd="0" presId="urn:microsoft.com/office/officeart/2005/8/layout/list1"/>
    <dgm:cxn modelId="{6B79566D-4950-4CCC-A0C5-0E424D04E850}" type="presParOf" srcId="{78E6CEFF-4C18-48A3-89FF-F996316E4908}" destId="{7031EE82-8711-4C98-82FB-6CE0FFEA4B77}" srcOrd="1" destOrd="0" presId="urn:microsoft.com/office/officeart/2005/8/layout/list1"/>
    <dgm:cxn modelId="{CD20A1D3-760B-46FE-AEF7-562AC9EBD4C9}" type="presParOf" srcId="{2E7D8B5F-6C13-48A1-B830-D543FE8CF3CF}" destId="{4FBA24F2-703D-433E-9425-077286B6F202}" srcOrd="9" destOrd="0" presId="urn:microsoft.com/office/officeart/2005/8/layout/list1"/>
    <dgm:cxn modelId="{A3A38FBD-7482-478E-8964-50C3769E31DA}" type="presParOf" srcId="{2E7D8B5F-6C13-48A1-B830-D543FE8CF3CF}" destId="{072D0C2A-523F-46AB-BF98-8D8D40B18BB2}" srcOrd="10" destOrd="0" presId="urn:microsoft.com/office/officeart/2005/8/layout/list1"/>
    <dgm:cxn modelId="{DC15B315-563C-4EC0-AF73-F7EC926B3AF4}" type="presParOf" srcId="{2E7D8B5F-6C13-48A1-B830-D543FE8CF3CF}" destId="{51931926-82EB-4514-A73F-BB3DDD99A34F}" srcOrd="11" destOrd="0" presId="urn:microsoft.com/office/officeart/2005/8/layout/list1"/>
    <dgm:cxn modelId="{994B4979-6DEC-4927-9B30-F6339E091ABD}" type="presParOf" srcId="{2E7D8B5F-6C13-48A1-B830-D543FE8CF3CF}" destId="{EAE33775-00C7-4B1E-A822-83A6771AFEB0}" srcOrd="12" destOrd="0" presId="urn:microsoft.com/office/officeart/2005/8/layout/list1"/>
    <dgm:cxn modelId="{AD92E056-992E-4998-AA8C-C44CD70BD101}" type="presParOf" srcId="{EAE33775-00C7-4B1E-A822-83A6771AFEB0}" destId="{932F3ED6-CD54-4867-9047-1AD7ACBE6790}" srcOrd="0" destOrd="0" presId="urn:microsoft.com/office/officeart/2005/8/layout/list1"/>
    <dgm:cxn modelId="{ED0FFF22-3DA1-44AE-9C29-D578A6BEEFFF}" type="presParOf" srcId="{EAE33775-00C7-4B1E-A822-83A6771AFEB0}" destId="{F7A2845F-9F37-4941-8620-2C954B220587}" srcOrd="1" destOrd="0" presId="urn:microsoft.com/office/officeart/2005/8/layout/list1"/>
    <dgm:cxn modelId="{6722BF47-04D1-48D9-869E-2F3FCFB257BB}" type="presParOf" srcId="{2E7D8B5F-6C13-48A1-B830-D543FE8CF3CF}" destId="{408544F1-CF43-4CDD-8F4B-287389C59FC8}" srcOrd="13" destOrd="0" presId="urn:microsoft.com/office/officeart/2005/8/layout/list1"/>
    <dgm:cxn modelId="{EE4B6E65-E822-4669-92AA-537D2113BE87}" type="presParOf" srcId="{2E7D8B5F-6C13-48A1-B830-D543FE8CF3CF}" destId="{EEBF63EE-79E8-4D50-A7EB-56C98A5511FD}" srcOrd="14" destOrd="0" presId="urn:microsoft.com/office/officeart/2005/8/layout/list1"/>
    <dgm:cxn modelId="{23132396-4BBA-4D0E-9C49-A7F51400F4C9}" type="presParOf" srcId="{2E7D8B5F-6C13-48A1-B830-D543FE8CF3CF}" destId="{31541B87-FCE4-4B69-B0A0-304E0DC4A6B9}" srcOrd="15" destOrd="0" presId="urn:microsoft.com/office/officeart/2005/8/layout/list1"/>
    <dgm:cxn modelId="{73CF5F4D-B01A-42E2-9959-1A6AADAD5FB2}" type="presParOf" srcId="{2E7D8B5F-6C13-48A1-B830-D543FE8CF3CF}" destId="{431D380B-F002-4CF2-8A27-AA7EFEA93FFC}" srcOrd="16" destOrd="0" presId="urn:microsoft.com/office/officeart/2005/8/layout/list1"/>
    <dgm:cxn modelId="{EE2109F2-F058-4C15-AD77-FFF0B9DFE9B3}" type="presParOf" srcId="{431D380B-F002-4CF2-8A27-AA7EFEA93FFC}" destId="{668AAC69-E94D-4F90-8C2B-5FDA54F1EA43}" srcOrd="0" destOrd="0" presId="urn:microsoft.com/office/officeart/2005/8/layout/list1"/>
    <dgm:cxn modelId="{66167FC2-100D-464A-B0C2-780A6C3A9DB8}" type="presParOf" srcId="{431D380B-F002-4CF2-8A27-AA7EFEA93FFC}" destId="{BBA2E15C-7EEB-43C4-86C3-1E17027D8268}" srcOrd="1" destOrd="0" presId="urn:microsoft.com/office/officeart/2005/8/layout/list1"/>
    <dgm:cxn modelId="{8FAFCDDA-F6D2-4443-B2C3-D51F2555BC67}" type="presParOf" srcId="{2E7D8B5F-6C13-48A1-B830-D543FE8CF3CF}" destId="{BFF654C2-1700-4F19-AD51-72AC620139C8}" srcOrd="17" destOrd="0" presId="urn:microsoft.com/office/officeart/2005/8/layout/list1"/>
    <dgm:cxn modelId="{CF6F1040-AB72-4F0E-888B-70E95C313FA8}" type="presParOf" srcId="{2E7D8B5F-6C13-48A1-B830-D543FE8CF3CF}" destId="{11C3D51C-6550-414A-B30A-F24DB949CDFF}" srcOrd="18" destOrd="0" presId="urn:microsoft.com/office/officeart/2005/8/layout/list1"/>
    <dgm:cxn modelId="{8D0CA04F-2152-48C5-978B-7F754C1AEEDF}" type="presParOf" srcId="{2E7D8B5F-6C13-48A1-B830-D543FE8CF3CF}" destId="{755BAB54-4859-4F4A-95D1-A63993B12A9F}" srcOrd="19" destOrd="0" presId="urn:microsoft.com/office/officeart/2005/8/layout/list1"/>
    <dgm:cxn modelId="{C280E881-E68F-4CC5-A9FF-44E97A8273F6}" type="presParOf" srcId="{2E7D8B5F-6C13-48A1-B830-D543FE8CF3CF}" destId="{1161F5BE-63B3-43AD-9F5B-33A4FB8C4C65}" srcOrd="20" destOrd="0" presId="urn:microsoft.com/office/officeart/2005/8/layout/list1"/>
    <dgm:cxn modelId="{444D344D-42CA-4560-9F7B-2ECC25BB30F3}" type="presParOf" srcId="{1161F5BE-63B3-43AD-9F5B-33A4FB8C4C65}" destId="{072034A5-72C1-478E-ACE8-68F07630FFAA}" srcOrd="0" destOrd="0" presId="urn:microsoft.com/office/officeart/2005/8/layout/list1"/>
    <dgm:cxn modelId="{0A0A46AE-9685-4178-945E-017178BB3CD4}" type="presParOf" srcId="{1161F5BE-63B3-43AD-9F5B-33A4FB8C4C65}" destId="{3929D160-26E5-4026-A053-E1F937893617}" srcOrd="1" destOrd="0" presId="urn:microsoft.com/office/officeart/2005/8/layout/list1"/>
    <dgm:cxn modelId="{426A0078-112D-4512-B114-40EF87DD56BD}" type="presParOf" srcId="{2E7D8B5F-6C13-48A1-B830-D543FE8CF3CF}" destId="{7DCF0287-1866-44BF-90F4-EB15F55FD497}" srcOrd="21" destOrd="0" presId="urn:microsoft.com/office/officeart/2005/8/layout/list1"/>
    <dgm:cxn modelId="{2CB8F4CE-C40C-40FF-A894-C5A74C5FA1A2}" type="presParOf" srcId="{2E7D8B5F-6C13-48A1-B830-D543FE8CF3CF}" destId="{0E91DA8F-797A-4324-8892-05F5D8C60D9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E9D079-E0FD-4AF5-8476-0FD40F41F9D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1F47F1AB-5E0E-4F63-9F1B-357DCB5CDD01}">
      <dgm:prSet phldrT="[Texto]" custT="1"/>
      <dgm:spPr/>
      <dgm:t>
        <a:bodyPr/>
        <a:lstStyle/>
        <a:p>
          <a:r>
            <a:rPr lang="es-CO" sz="1400" b="0" dirty="0">
              <a:latin typeface="Gill Sans MT" panose="020B0502020104020203" pitchFamily="34" charset="0"/>
            </a:rPr>
            <a:t>Acceso a tierras para mujeres</a:t>
          </a:r>
        </a:p>
      </dgm:t>
    </dgm:pt>
    <dgm:pt modelId="{37F2DE84-B927-46D1-92E5-7D310DCCBD3D}" type="parTrans" cxnId="{C5C4AB79-6D0E-426C-9D83-01A16E10DE0E}">
      <dgm:prSet/>
      <dgm:spPr/>
      <dgm:t>
        <a:bodyPr/>
        <a:lstStyle/>
        <a:p>
          <a:endParaRPr lang="es-CO" sz="1400"/>
        </a:p>
      </dgm:t>
    </dgm:pt>
    <dgm:pt modelId="{83EF125F-AE39-41A3-947E-C6AB77A84489}" type="sibTrans" cxnId="{C5C4AB79-6D0E-426C-9D83-01A16E10DE0E}">
      <dgm:prSet/>
      <dgm:spPr/>
      <dgm:t>
        <a:bodyPr/>
        <a:lstStyle/>
        <a:p>
          <a:endParaRPr lang="es-CO" sz="1400"/>
        </a:p>
      </dgm:t>
    </dgm:pt>
    <dgm:pt modelId="{9D06F3EF-D8D4-4331-9325-156FD2A42DFD}">
      <dgm:prSet phldrT="[Texto]" custT="1"/>
      <dgm:spPr/>
      <dgm:t>
        <a:bodyPr/>
        <a:lstStyle/>
        <a:p>
          <a:r>
            <a:rPr lang="es-CO" sz="1400" b="0" dirty="0">
              <a:latin typeface="Gill Sans MT" panose="020B0502020104020203" pitchFamily="34" charset="0"/>
            </a:rPr>
            <a:t>Empleabilidad de las Mujeres</a:t>
          </a:r>
        </a:p>
      </dgm:t>
    </dgm:pt>
    <dgm:pt modelId="{D40F36E4-3481-4A4F-A476-537258C839CC}" type="parTrans" cxnId="{6CC5D239-28DA-4CBD-B609-75C07005D3CD}">
      <dgm:prSet/>
      <dgm:spPr/>
      <dgm:t>
        <a:bodyPr/>
        <a:lstStyle/>
        <a:p>
          <a:endParaRPr lang="es-CO" sz="1400"/>
        </a:p>
      </dgm:t>
    </dgm:pt>
    <dgm:pt modelId="{A2EF110F-1793-4B4F-BEC5-B84F8FC3F788}" type="sibTrans" cxnId="{6CC5D239-28DA-4CBD-B609-75C07005D3CD}">
      <dgm:prSet/>
      <dgm:spPr/>
      <dgm:t>
        <a:bodyPr/>
        <a:lstStyle/>
        <a:p>
          <a:endParaRPr lang="es-CO" sz="1400"/>
        </a:p>
      </dgm:t>
    </dgm:pt>
    <dgm:pt modelId="{085E5CB6-D4FD-4C0A-89C5-34380541FB2D}">
      <dgm:prSet phldrT="[Texto]" custT="1"/>
      <dgm:spPr/>
      <dgm:t>
        <a:bodyPr/>
        <a:lstStyle/>
        <a:p>
          <a:r>
            <a:rPr lang="es-CO" sz="1400" b="0" dirty="0">
              <a:latin typeface="Gill Sans MT" panose="020B0502020104020203" pitchFamily="34" charset="0"/>
            </a:rPr>
            <a:t>Vida libre de violencias </a:t>
          </a:r>
        </a:p>
      </dgm:t>
    </dgm:pt>
    <dgm:pt modelId="{2327D866-13AD-459A-907C-906D737AFBBB}" type="parTrans" cxnId="{646CBF15-7A4F-4427-8443-BA5180306B53}">
      <dgm:prSet/>
      <dgm:spPr/>
      <dgm:t>
        <a:bodyPr/>
        <a:lstStyle/>
        <a:p>
          <a:endParaRPr lang="es-CO" sz="1400"/>
        </a:p>
      </dgm:t>
    </dgm:pt>
    <dgm:pt modelId="{8CA7A919-0723-4C05-944F-28BD526D2666}" type="sibTrans" cxnId="{646CBF15-7A4F-4427-8443-BA5180306B53}">
      <dgm:prSet/>
      <dgm:spPr/>
      <dgm:t>
        <a:bodyPr/>
        <a:lstStyle/>
        <a:p>
          <a:endParaRPr lang="es-CO" sz="1400"/>
        </a:p>
      </dgm:t>
    </dgm:pt>
    <dgm:pt modelId="{9B353942-4C22-4999-A300-33C809A1ED67}">
      <dgm:prSet phldrT="[Texto]" custT="1"/>
      <dgm:spPr/>
      <dgm:t>
        <a:bodyPr/>
        <a:lstStyle/>
        <a:p>
          <a:r>
            <a:rPr lang="es-CO" sz="1400" b="0" dirty="0">
              <a:latin typeface="Gill Sans MT" panose="020B0502020104020203" pitchFamily="34" charset="0"/>
            </a:rPr>
            <a:t>Paz y participación </a:t>
          </a:r>
        </a:p>
      </dgm:t>
    </dgm:pt>
    <dgm:pt modelId="{C8C30125-A20D-4CC2-944B-761AD2AC1182}" type="parTrans" cxnId="{70CA2B45-3301-4E50-B3E4-00714E78AC8E}">
      <dgm:prSet/>
      <dgm:spPr/>
      <dgm:t>
        <a:bodyPr/>
        <a:lstStyle/>
        <a:p>
          <a:endParaRPr lang="es-CO" sz="1400"/>
        </a:p>
      </dgm:t>
    </dgm:pt>
    <dgm:pt modelId="{CF9830F9-76E9-4316-99C1-B09D03D21277}" type="sibTrans" cxnId="{70CA2B45-3301-4E50-B3E4-00714E78AC8E}">
      <dgm:prSet/>
      <dgm:spPr/>
      <dgm:t>
        <a:bodyPr/>
        <a:lstStyle/>
        <a:p>
          <a:endParaRPr lang="es-CO" sz="1400"/>
        </a:p>
      </dgm:t>
    </dgm:pt>
    <dgm:pt modelId="{2F5A731C-2DDA-424E-825C-3858D8E9370C}">
      <dgm:prSet phldrT="[Texto]" custT="1"/>
      <dgm:spPr/>
      <dgm:t>
        <a:bodyPr/>
        <a:lstStyle/>
        <a:p>
          <a:r>
            <a:rPr lang="es-CO" sz="1400" b="0" dirty="0">
              <a:latin typeface="Gill Sans MT" panose="020B0502020104020203" pitchFamily="34" charset="0"/>
            </a:rPr>
            <a:t>Derechos sexuales y reproductivos </a:t>
          </a:r>
        </a:p>
      </dgm:t>
    </dgm:pt>
    <dgm:pt modelId="{1DA506BE-0EF6-457C-A5FB-0CD0C977CFF6}" type="parTrans" cxnId="{20E41721-B4DC-434F-A477-F2F6B269B394}">
      <dgm:prSet/>
      <dgm:spPr/>
      <dgm:t>
        <a:bodyPr/>
        <a:lstStyle/>
        <a:p>
          <a:endParaRPr lang="es-CO" sz="1400"/>
        </a:p>
      </dgm:t>
    </dgm:pt>
    <dgm:pt modelId="{64DAFE22-F3BC-4308-9BBD-2E1B858AA47F}" type="sibTrans" cxnId="{20E41721-B4DC-434F-A477-F2F6B269B394}">
      <dgm:prSet/>
      <dgm:spPr/>
      <dgm:t>
        <a:bodyPr/>
        <a:lstStyle/>
        <a:p>
          <a:endParaRPr lang="es-CO" sz="1400"/>
        </a:p>
      </dgm:t>
    </dgm:pt>
    <dgm:pt modelId="{799A9B1F-BE70-42B6-9732-82E6571B00BA}">
      <dgm:prSet phldrT="[Texto]" custT="1"/>
      <dgm:spPr/>
      <dgm:t>
        <a:bodyPr/>
        <a:lstStyle/>
        <a:p>
          <a:r>
            <a:rPr lang="es-CO" sz="1400" b="0" dirty="0">
              <a:latin typeface="Gill Sans MT" panose="020B0502020104020203" pitchFamily="34" charset="0"/>
            </a:rPr>
            <a:t>Transformación cultural </a:t>
          </a:r>
        </a:p>
      </dgm:t>
    </dgm:pt>
    <dgm:pt modelId="{35FF0435-5713-4C29-A720-9AC2300105B7}" type="parTrans" cxnId="{94E06D8E-44A6-4207-AD56-BFAAA0C27FE5}">
      <dgm:prSet/>
      <dgm:spPr/>
      <dgm:t>
        <a:bodyPr/>
        <a:lstStyle/>
        <a:p>
          <a:endParaRPr lang="es-CO" sz="1400"/>
        </a:p>
      </dgm:t>
    </dgm:pt>
    <dgm:pt modelId="{D8DFC7E2-DF49-4014-BF30-167EDE8E971C}" type="sibTrans" cxnId="{94E06D8E-44A6-4207-AD56-BFAAA0C27FE5}">
      <dgm:prSet/>
      <dgm:spPr/>
      <dgm:t>
        <a:bodyPr/>
        <a:lstStyle/>
        <a:p>
          <a:endParaRPr lang="es-CO" sz="1400"/>
        </a:p>
      </dgm:t>
    </dgm:pt>
    <dgm:pt modelId="{8E8FFB2C-B1E5-41FA-A13D-32505CC67502}" type="pres">
      <dgm:prSet presAssocID="{82E9D079-E0FD-4AF5-8476-0FD40F41F9D6}" presName="diagram" presStyleCnt="0">
        <dgm:presLayoutVars>
          <dgm:dir/>
          <dgm:resizeHandles val="exact"/>
        </dgm:presLayoutVars>
      </dgm:prSet>
      <dgm:spPr/>
    </dgm:pt>
    <dgm:pt modelId="{4BF63FF3-6691-4CF3-83F3-18C95C0C3C22}" type="pres">
      <dgm:prSet presAssocID="{1F47F1AB-5E0E-4F63-9F1B-357DCB5CDD01}" presName="node" presStyleLbl="node1" presStyleIdx="0" presStyleCnt="6">
        <dgm:presLayoutVars>
          <dgm:bulletEnabled val="1"/>
        </dgm:presLayoutVars>
      </dgm:prSet>
      <dgm:spPr/>
    </dgm:pt>
    <dgm:pt modelId="{BFDC685D-682C-467E-9E11-80A1916986C5}" type="pres">
      <dgm:prSet presAssocID="{83EF125F-AE39-41A3-947E-C6AB77A84489}" presName="sibTrans" presStyleCnt="0"/>
      <dgm:spPr/>
    </dgm:pt>
    <dgm:pt modelId="{06270269-FFDB-43AD-95B0-5AA897C71031}" type="pres">
      <dgm:prSet presAssocID="{9D06F3EF-D8D4-4331-9325-156FD2A42DFD}" presName="node" presStyleLbl="node1" presStyleIdx="1" presStyleCnt="6">
        <dgm:presLayoutVars>
          <dgm:bulletEnabled val="1"/>
        </dgm:presLayoutVars>
      </dgm:prSet>
      <dgm:spPr/>
    </dgm:pt>
    <dgm:pt modelId="{69CCE505-48CA-4263-968E-F4F18EB07EA5}" type="pres">
      <dgm:prSet presAssocID="{A2EF110F-1793-4B4F-BEC5-B84F8FC3F788}" presName="sibTrans" presStyleCnt="0"/>
      <dgm:spPr/>
    </dgm:pt>
    <dgm:pt modelId="{05F6DFE1-42DB-4411-8F3D-7A260A472A63}" type="pres">
      <dgm:prSet presAssocID="{085E5CB6-D4FD-4C0A-89C5-34380541FB2D}" presName="node" presStyleLbl="node1" presStyleIdx="2" presStyleCnt="6">
        <dgm:presLayoutVars>
          <dgm:bulletEnabled val="1"/>
        </dgm:presLayoutVars>
      </dgm:prSet>
      <dgm:spPr/>
    </dgm:pt>
    <dgm:pt modelId="{02419EA8-A8D0-4F79-B096-3859A6951A48}" type="pres">
      <dgm:prSet presAssocID="{8CA7A919-0723-4C05-944F-28BD526D2666}" presName="sibTrans" presStyleCnt="0"/>
      <dgm:spPr/>
    </dgm:pt>
    <dgm:pt modelId="{53F5E63B-5312-4DB5-8DA2-0E8BF8728369}" type="pres">
      <dgm:prSet presAssocID="{9B353942-4C22-4999-A300-33C809A1ED67}" presName="node" presStyleLbl="node1" presStyleIdx="3" presStyleCnt="6">
        <dgm:presLayoutVars>
          <dgm:bulletEnabled val="1"/>
        </dgm:presLayoutVars>
      </dgm:prSet>
      <dgm:spPr/>
    </dgm:pt>
    <dgm:pt modelId="{5BB461D4-7C66-43E7-9C0F-BFC07979C838}" type="pres">
      <dgm:prSet presAssocID="{CF9830F9-76E9-4316-99C1-B09D03D21277}" presName="sibTrans" presStyleCnt="0"/>
      <dgm:spPr/>
    </dgm:pt>
    <dgm:pt modelId="{7EAAEBA4-7994-4EED-A9A5-99F7559CBC85}" type="pres">
      <dgm:prSet presAssocID="{2F5A731C-2DDA-424E-825C-3858D8E9370C}" presName="node" presStyleLbl="node1" presStyleIdx="4" presStyleCnt="6">
        <dgm:presLayoutVars>
          <dgm:bulletEnabled val="1"/>
        </dgm:presLayoutVars>
      </dgm:prSet>
      <dgm:spPr/>
    </dgm:pt>
    <dgm:pt modelId="{88E20A62-3730-4F45-B429-8D638E3A29FF}" type="pres">
      <dgm:prSet presAssocID="{64DAFE22-F3BC-4308-9BBD-2E1B858AA47F}" presName="sibTrans" presStyleCnt="0"/>
      <dgm:spPr/>
    </dgm:pt>
    <dgm:pt modelId="{7FD89DE6-F959-4872-ADB8-F8419F10DADF}" type="pres">
      <dgm:prSet presAssocID="{799A9B1F-BE70-42B6-9732-82E6571B00BA}" presName="node" presStyleLbl="node1" presStyleIdx="5" presStyleCnt="6">
        <dgm:presLayoutVars>
          <dgm:bulletEnabled val="1"/>
        </dgm:presLayoutVars>
      </dgm:prSet>
      <dgm:spPr/>
    </dgm:pt>
  </dgm:ptLst>
  <dgm:cxnLst>
    <dgm:cxn modelId="{E07C6B0A-A232-4262-B8FB-AEA3967FBE86}" type="presOf" srcId="{1F47F1AB-5E0E-4F63-9F1B-357DCB5CDD01}" destId="{4BF63FF3-6691-4CF3-83F3-18C95C0C3C22}" srcOrd="0" destOrd="0" presId="urn:microsoft.com/office/officeart/2005/8/layout/default"/>
    <dgm:cxn modelId="{646CBF15-7A4F-4427-8443-BA5180306B53}" srcId="{82E9D079-E0FD-4AF5-8476-0FD40F41F9D6}" destId="{085E5CB6-D4FD-4C0A-89C5-34380541FB2D}" srcOrd="2" destOrd="0" parTransId="{2327D866-13AD-459A-907C-906D737AFBBB}" sibTransId="{8CA7A919-0723-4C05-944F-28BD526D2666}"/>
    <dgm:cxn modelId="{20E41721-B4DC-434F-A477-F2F6B269B394}" srcId="{82E9D079-E0FD-4AF5-8476-0FD40F41F9D6}" destId="{2F5A731C-2DDA-424E-825C-3858D8E9370C}" srcOrd="4" destOrd="0" parTransId="{1DA506BE-0EF6-457C-A5FB-0CD0C977CFF6}" sibTransId="{64DAFE22-F3BC-4308-9BBD-2E1B858AA47F}"/>
    <dgm:cxn modelId="{BBF2182C-C41C-4F57-9CBE-4390283ADDA3}" type="presOf" srcId="{9D06F3EF-D8D4-4331-9325-156FD2A42DFD}" destId="{06270269-FFDB-43AD-95B0-5AA897C71031}" srcOrd="0" destOrd="0" presId="urn:microsoft.com/office/officeart/2005/8/layout/default"/>
    <dgm:cxn modelId="{6CC5D239-28DA-4CBD-B609-75C07005D3CD}" srcId="{82E9D079-E0FD-4AF5-8476-0FD40F41F9D6}" destId="{9D06F3EF-D8D4-4331-9325-156FD2A42DFD}" srcOrd="1" destOrd="0" parTransId="{D40F36E4-3481-4A4F-A476-537258C839CC}" sibTransId="{A2EF110F-1793-4B4F-BEC5-B84F8FC3F788}"/>
    <dgm:cxn modelId="{C9B7F562-F3D5-4CFC-A87C-BCB6BB1D79F9}" type="presOf" srcId="{085E5CB6-D4FD-4C0A-89C5-34380541FB2D}" destId="{05F6DFE1-42DB-4411-8F3D-7A260A472A63}" srcOrd="0" destOrd="0" presId="urn:microsoft.com/office/officeart/2005/8/layout/default"/>
    <dgm:cxn modelId="{70CA2B45-3301-4E50-B3E4-00714E78AC8E}" srcId="{82E9D079-E0FD-4AF5-8476-0FD40F41F9D6}" destId="{9B353942-4C22-4999-A300-33C809A1ED67}" srcOrd="3" destOrd="0" parTransId="{C8C30125-A20D-4CC2-944B-761AD2AC1182}" sibTransId="{CF9830F9-76E9-4316-99C1-B09D03D21277}"/>
    <dgm:cxn modelId="{1392D175-5954-4482-B263-FEF23ED174C5}" type="presOf" srcId="{82E9D079-E0FD-4AF5-8476-0FD40F41F9D6}" destId="{8E8FFB2C-B1E5-41FA-A13D-32505CC67502}" srcOrd="0" destOrd="0" presId="urn:microsoft.com/office/officeart/2005/8/layout/default"/>
    <dgm:cxn modelId="{C5C4AB79-6D0E-426C-9D83-01A16E10DE0E}" srcId="{82E9D079-E0FD-4AF5-8476-0FD40F41F9D6}" destId="{1F47F1AB-5E0E-4F63-9F1B-357DCB5CDD01}" srcOrd="0" destOrd="0" parTransId="{37F2DE84-B927-46D1-92E5-7D310DCCBD3D}" sibTransId="{83EF125F-AE39-41A3-947E-C6AB77A84489}"/>
    <dgm:cxn modelId="{94E06D8E-44A6-4207-AD56-BFAAA0C27FE5}" srcId="{82E9D079-E0FD-4AF5-8476-0FD40F41F9D6}" destId="{799A9B1F-BE70-42B6-9732-82E6571B00BA}" srcOrd="5" destOrd="0" parTransId="{35FF0435-5713-4C29-A720-9AC2300105B7}" sibTransId="{D8DFC7E2-DF49-4014-BF30-167EDE8E971C}"/>
    <dgm:cxn modelId="{9E894EA9-0C15-4188-A773-38F8EB87FE77}" type="presOf" srcId="{9B353942-4C22-4999-A300-33C809A1ED67}" destId="{53F5E63B-5312-4DB5-8DA2-0E8BF8728369}" srcOrd="0" destOrd="0" presId="urn:microsoft.com/office/officeart/2005/8/layout/default"/>
    <dgm:cxn modelId="{3999A8E6-B01E-4AD3-8961-E868BA9B9E06}" type="presOf" srcId="{799A9B1F-BE70-42B6-9732-82E6571B00BA}" destId="{7FD89DE6-F959-4872-ADB8-F8419F10DADF}" srcOrd="0" destOrd="0" presId="urn:microsoft.com/office/officeart/2005/8/layout/default"/>
    <dgm:cxn modelId="{9E30BDF7-16A7-47B4-9501-80099348A329}" type="presOf" srcId="{2F5A731C-2DDA-424E-825C-3858D8E9370C}" destId="{7EAAEBA4-7994-4EED-A9A5-99F7559CBC85}" srcOrd="0" destOrd="0" presId="urn:microsoft.com/office/officeart/2005/8/layout/default"/>
    <dgm:cxn modelId="{0094FCF2-B518-4FBD-BA8E-7B1054998202}" type="presParOf" srcId="{8E8FFB2C-B1E5-41FA-A13D-32505CC67502}" destId="{4BF63FF3-6691-4CF3-83F3-18C95C0C3C22}" srcOrd="0" destOrd="0" presId="urn:microsoft.com/office/officeart/2005/8/layout/default"/>
    <dgm:cxn modelId="{6BA2AC3D-4FA8-484D-9AA8-BDC18147BCE3}" type="presParOf" srcId="{8E8FFB2C-B1E5-41FA-A13D-32505CC67502}" destId="{BFDC685D-682C-467E-9E11-80A1916986C5}" srcOrd="1" destOrd="0" presId="urn:microsoft.com/office/officeart/2005/8/layout/default"/>
    <dgm:cxn modelId="{2203611E-4D17-4F45-AFB4-D58D73490F8C}" type="presParOf" srcId="{8E8FFB2C-B1E5-41FA-A13D-32505CC67502}" destId="{06270269-FFDB-43AD-95B0-5AA897C71031}" srcOrd="2" destOrd="0" presId="urn:microsoft.com/office/officeart/2005/8/layout/default"/>
    <dgm:cxn modelId="{86E6748F-BF8F-44A5-9777-29CBBB4F5B86}" type="presParOf" srcId="{8E8FFB2C-B1E5-41FA-A13D-32505CC67502}" destId="{69CCE505-48CA-4263-968E-F4F18EB07EA5}" srcOrd="3" destOrd="0" presId="urn:microsoft.com/office/officeart/2005/8/layout/default"/>
    <dgm:cxn modelId="{DBCCF3D9-A992-42CE-8683-2DDE19950971}" type="presParOf" srcId="{8E8FFB2C-B1E5-41FA-A13D-32505CC67502}" destId="{05F6DFE1-42DB-4411-8F3D-7A260A472A63}" srcOrd="4" destOrd="0" presId="urn:microsoft.com/office/officeart/2005/8/layout/default"/>
    <dgm:cxn modelId="{94B14CA4-0F13-497F-98DB-AE057F5290D4}" type="presParOf" srcId="{8E8FFB2C-B1E5-41FA-A13D-32505CC67502}" destId="{02419EA8-A8D0-4F79-B096-3859A6951A48}" srcOrd="5" destOrd="0" presId="urn:microsoft.com/office/officeart/2005/8/layout/default"/>
    <dgm:cxn modelId="{412B6C76-3B43-4122-B171-A2A099BD19A7}" type="presParOf" srcId="{8E8FFB2C-B1E5-41FA-A13D-32505CC67502}" destId="{53F5E63B-5312-4DB5-8DA2-0E8BF8728369}" srcOrd="6" destOrd="0" presId="urn:microsoft.com/office/officeart/2005/8/layout/default"/>
    <dgm:cxn modelId="{41563E72-BF96-417E-A74D-67B34681259C}" type="presParOf" srcId="{8E8FFB2C-B1E5-41FA-A13D-32505CC67502}" destId="{5BB461D4-7C66-43E7-9C0F-BFC07979C838}" srcOrd="7" destOrd="0" presId="urn:microsoft.com/office/officeart/2005/8/layout/default"/>
    <dgm:cxn modelId="{B32508F1-6F21-415D-BB0B-CEC2865364E0}" type="presParOf" srcId="{8E8FFB2C-B1E5-41FA-A13D-32505CC67502}" destId="{7EAAEBA4-7994-4EED-A9A5-99F7559CBC85}" srcOrd="8" destOrd="0" presId="urn:microsoft.com/office/officeart/2005/8/layout/default"/>
    <dgm:cxn modelId="{429F2922-4B40-4676-AE26-AEC86ADF12FC}" type="presParOf" srcId="{8E8FFB2C-B1E5-41FA-A13D-32505CC67502}" destId="{88E20A62-3730-4F45-B429-8D638E3A29FF}" srcOrd="9" destOrd="0" presId="urn:microsoft.com/office/officeart/2005/8/layout/default"/>
    <dgm:cxn modelId="{E36922ED-B3B6-489C-9D6A-9903A7480230}" type="presParOf" srcId="{8E8FFB2C-B1E5-41FA-A13D-32505CC67502}" destId="{7FD89DE6-F959-4872-ADB8-F8419F10DAD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CEC8B-9DF3-4AD9-80D0-C79044EFB027}">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Persisten barreras para las mujeres en el acceso a oportunidades sostenibles de autonomía económica en condiciones de equidad</a:t>
          </a:r>
        </a:p>
      </dsp:txBody>
      <dsp:txXfrm>
        <a:off x="916483" y="1984"/>
        <a:ext cx="2030015" cy="1218009"/>
      </dsp:txXfrm>
    </dsp:sp>
    <dsp:sp modelId="{4BF63FF3-6691-4CF3-83F3-18C95C0C3C22}">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Dificultades para lograr una mayor representación de las mujeres en cargos de elección popular, altos cargos del sector público y otras formas organizativas a nivel territorial</a:t>
          </a:r>
        </a:p>
      </dsp:txBody>
      <dsp:txXfrm>
        <a:off x="3149500" y="1984"/>
        <a:ext cx="2030015" cy="1218009"/>
      </dsp:txXfrm>
    </dsp:sp>
    <dsp:sp modelId="{06270269-FFDB-43AD-95B0-5AA897C71031}">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Alta morbilidad y mortalidad en algunas afectaciones de la salud física y en la salud mental de las mujeres</a:t>
          </a:r>
        </a:p>
      </dsp:txBody>
      <dsp:txXfrm>
        <a:off x="916483" y="1422995"/>
        <a:ext cx="2030015" cy="1218009"/>
      </dsp:txXfrm>
    </dsp:sp>
    <dsp:sp modelId="{E398988F-A15A-4394-822E-41EAE441D460}">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Barreras que impiden a las mujeres tener una vida libre de violencias</a:t>
          </a:r>
        </a:p>
      </dsp:txBody>
      <dsp:txXfrm>
        <a:off x="3149500" y="1422995"/>
        <a:ext cx="2030015" cy="1218009"/>
      </dsp:txXfrm>
    </dsp:sp>
    <dsp:sp modelId="{9456CDE4-C518-44CA-BF13-29BA42C13C1D}">
      <dsp:nvSpPr>
        <dsp:cNvPr id="0" name=""/>
        <dsp:cNvSpPr/>
      </dsp:nvSpPr>
      <dsp:spPr>
        <a:xfrm>
          <a:off x="916483"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Barreras para que las mujeres puedan ejercer liderazgo en la construcción de la paz y la agenda de seguridad</a:t>
          </a:r>
        </a:p>
      </dsp:txBody>
      <dsp:txXfrm>
        <a:off x="916483" y="2844006"/>
        <a:ext cx="2030015" cy="1218009"/>
      </dsp:txXfrm>
    </dsp:sp>
    <dsp:sp modelId="{1711FA6D-11D0-45F4-B282-C5744738E067}">
      <dsp:nvSpPr>
        <dsp:cNvPr id="0" name=""/>
        <dsp:cNvSpPr/>
      </dsp:nvSpPr>
      <dsp:spPr>
        <a:xfrm>
          <a:off x="3149500"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0" kern="1200" dirty="0">
              <a:latin typeface="Gill Sans MT" panose="020B0502020104020203" pitchFamily="34" charset="0"/>
            </a:rPr>
            <a:t>Limitadas capacidades presupuestales, administrativas, técnicas en la institucionalidad y el desarrollo de políticas públicas con enfoque de género</a:t>
          </a:r>
        </a:p>
      </dsp:txBody>
      <dsp:txXfrm>
        <a:off x="3149500"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9A769-419A-4299-AFD8-A23EB58FD26A}">
      <dsp:nvSpPr>
        <dsp:cNvPr id="0" name=""/>
        <dsp:cNvSpPr/>
      </dsp:nvSpPr>
      <dsp:spPr>
        <a:xfrm>
          <a:off x="3467694" y="1913"/>
          <a:ext cx="1192609"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Equidad de Género</a:t>
          </a:r>
        </a:p>
      </dsp:txBody>
      <dsp:txXfrm>
        <a:off x="3505536" y="39755"/>
        <a:ext cx="1116925" cy="699511"/>
      </dsp:txXfrm>
    </dsp:sp>
    <dsp:sp modelId="{5C0BBEA8-91D9-4B21-9898-BCFADB2B21EF}">
      <dsp:nvSpPr>
        <dsp:cNvPr id="0" name=""/>
        <dsp:cNvSpPr/>
      </dsp:nvSpPr>
      <dsp:spPr>
        <a:xfrm>
          <a:off x="2237798" y="389510"/>
          <a:ext cx="3652401" cy="3652401"/>
        </a:xfrm>
        <a:custGeom>
          <a:avLst/>
          <a:gdLst/>
          <a:ahLst/>
          <a:cxnLst/>
          <a:rect l="0" t="0" r="0" b="0"/>
          <a:pathLst>
            <a:path>
              <a:moveTo>
                <a:pt x="2430125" y="102749"/>
              </a:moveTo>
              <a:arcTo wR="1826200" hR="1826200" stAng="17358677" swAng="15010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F2CFC0-2E5F-4273-A0E4-C72E8666506D}">
      <dsp:nvSpPr>
        <dsp:cNvPr id="0" name=""/>
        <dsp:cNvSpPr/>
      </dsp:nvSpPr>
      <dsp:spPr>
        <a:xfrm>
          <a:off x="5049230" y="915013"/>
          <a:ext cx="1192609"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Enfoque de Género</a:t>
          </a:r>
        </a:p>
      </dsp:txBody>
      <dsp:txXfrm>
        <a:off x="5087072" y="952855"/>
        <a:ext cx="1116925" cy="699511"/>
      </dsp:txXfrm>
    </dsp:sp>
    <dsp:sp modelId="{B4D387A6-8093-4132-9992-EC3AF7F05130}">
      <dsp:nvSpPr>
        <dsp:cNvPr id="0" name=""/>
        <dsp:cNvSpPr/>
      </dsp:nvSpPr>
      <dsp:spPr>
        <a:xfrm>
          <a:off x="2237798" y="389510"/>
          <a:ext cx="3652401" cy="3652401"/>
        </a:xfrm>
        <a:custGeom>
          <a:avLst/>
          <a:gdLst/>
          <a:ahLst/>
          <a:cxnLst/>
          <a:rect l="0" t="0" r="0" b="0"/>
          <a:pathLst>
            <a:path>
              <a:moveTo>
                <a:pt x="3578154" y="1310772"/>
              </a:moveTo>
              <a:arcTo wR="1826200" hR="1826200" stAng="20616361" swAng="19672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BDFDF1-C97C-466D-8986-3D7ECA19AC03}">
      <dsp:nvSpPr>
        <dsp:cNvPr id="0" name=""/>
        <dsp:cNvSpPr/>
      </dsp:nvSpPr>
      <dsp:spPr>
        <a:xfrm>
          <a:off x="5049230" y="2741213"/>
          <a:ext cx="1192609"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Autonomía</a:t>
          </a:r>
        </a:p>
      </dsp:txBody>
      <dsp:txXfrm>
        <a:off x="5087072" y="2779055"/>
        <a:ext cx="1116925" cy="699511"/>
      </dsp:txXfrm>
    </dsp:sp>
    <dsp:sp modelId="{C064ED48-BEE8-4236-90F6-147887A01CE6}">
      <dsp:nvSpPr>
        <dsp:cNvPr id="0" name=""/>
        <dsp:cNvSpPr/>
      </dsp:nvSpPr>
      <dsp:spPr>
        <a:xfrm>
          <a:off x="2237798" y="389510"/>
          <a:ext cx="3652401" cy="3652401"/>
        </a:xfrm>
        <a:custGeom>
          <a:avLst/>
          <a:gdLst/>
          <a:ahLst/>
          <a:cxnLst/>
          <a:rect l="0" t="0" r="0" b="0"/>
          <a:pathLst>
            <a:path>
              <a:moveTo>
                <a:pt x="3102856" y="3132017"/>
              </a:moveTo>
              <a:arcTo wR="1826200" hR="1826200" stAng="2738817" swAng="13573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88CAD7-278F-476E-98C7-1CA2DD44DBDB}">
      <dsp:nvSpPr>
        <dsp:cNvPr id="0" name=""/>
        <dsp:cNvSpPr/>
      </dsp:nvSpPr>
      <dsp:spPr>
        <a:xfrm>
          <a:off x="3394676" y="3654314"/>
          <a:ext cx="1338644"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Empoderamiento</a:t>
          </a:r>
        </a:p>
      </dsp:txBody>
      <dsp:txXfrm>
        <a:off x="3432518" y="3692156"/>
        <a:ext cx="1262960" cy="699511"/>
      </dsp:txXfrm>
    </dsp:sp>
    <dsp:sp modelId="{193E23E6-CDDD-4C46-AF9E-C68CC6C751F4}">
      <dsp:nvSpPr>
        <dsp:cNvPr id="0" name=""/>
        <dsp:cNvSpPr/>
      </dsp:nvSpPr>
      <dsp:spPr>
        <a:xfrm>
          <a:off x="2237798" y="389510"/>
          <a:ext cx="3652401" cy="3652401"/>
        </a:xfrm>
        <a:custGeom>
          <a:avLst/>
          <a:gdLst/>
          <a:ahLst/>
          <a:cxnLst/>
          <a:rect l="0" t="0" r="0" b="0"/>
          <a:pathLst>
            <a:path>
              <a:moveTo>
                <a:pt x="1150085" y="3522630"/>
              </a:moveTo>
              <a:arcTo wR="1826200" hR="1826200" stAng="6703791" swAng="13573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AFDD63-5951-4930-8CDD-FDCBA71860C8}">
      <dsp:nvSpPr>
        <dsp:cNvPr id="0" name=""/>
        <dsp:cNvSpPr/>
      </dsp:nvSpPr>
      <dsp:spPr>
        <a:xfrm>
          <a:off x="1886158" y="2741213"/>
          <a:ext cx="1192609"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Participación</a:t>
          </a:r>
          <a:r>
            <a:rPr lang="es-CO" sz="1400" kern="1200" dirty="0"/>
            <a:t> </a:t>
          </a:r>
        </a:p>
      </dsp:txBody>
      <dsp:txXfrm>
        <a:off x="1924000" y="2779055"/>
        <a:ext cx="1116925" cy="699511"/>
      </dsp:txXfrm>
    </dsp:sp>
    <dsp:sp modelId="{1EBB9BA2-C3C5-4D9C-AF0B-1D9793D28777}">
      <dsp:nvSpPr>
        <dsp:cNvPr id="0" name=""/>
        <dsp:cNvSpPr/>
      </dsp:nvSpPr>
      <dsp:spPr>
        <a:xfrm>
          <a:off x="2237798" y="389510"/>
          <a:ext cx="3652401" cy="3652401"/>
        </a:xfrm>
        <a:custGeom>
          <a:avLst/>
          <a:gdLst/>
          <a:ahLst/>
          <a:cxnLst/>
          <a:rect l="0" t="0" r="0" b="0"/>
          <a:pathLst>
            <a:path>
              <a:moveTo>
                <a:pt x="74246" y="2341628"/>
              </a:moveTo>
              <a:arcTo wR="1826200" hR="1826200" stAng="9816361" swAng="196727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913DDA-06D8-4380-AC08-23328A42382D}">
      <dsp:nvSpPr>
        <dsp:cNvPr id="0" name=""/>
        <dsp:cNvSpPr/>
      </dsp:nvSpPr>
      <dsp:spPr>
        <a:xfrm>
          <a:off x="1886158" y="915013"/>
          <a:ext cx="1192609" cy="7751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Gill Sans MT" panose="020B0502020104020203" pitchFamily="34" charset="0"/>
            </a:rPr>
            <a:t>Violencia de Género </a:t>
          </a:r>
        </a:p>
      </dsp:txBody>
      <dsp:txXfrm>
        <a:off x="1924000" y="952855"/>
        <a:ext cx="1116925" cy="699511"/>
      </dsp:txXfrm>
    </dsp:sp>
    <dsp:sp modelId="{8794E4B6-306E-465C-9D66-BA4839A6E43B}">
      <dsp:nvSpPr>
        <dsp:cNvPr id="0" name=""/>
        <dsp:cNvSpPr/>
      </dsp:nvSpPr>
      <dsp:spPr>
        <a:xfrm>
          <a:off x="2237798" y="389510"/>
          <a:ext cx="3652401" cy="3652401"/>
        </a:xfrm>
        <a:custGeom>
          <a:avLst/>
          <a:gdLst/>
          <a:ahLst/>
          <a:cxnLst/>
          <a:rect l="0" t="0" r="0" b="0"/>
          <a:pathLst>
            <a:path>
              <a:moveTo>
                <a:pt x="550088" y="519851"/>
              </a:moveTo>
              <a:arcTo wR="1826200" hR="1826200" stAng="13540250" swAng="15010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F683A-8CF2-4B91-BF21-830E75717F8E}">
      <dsp:nvSpPr>
        <dsp:cNvPr id="0" name=""/>
        <dsp:cNvSpPr/>
      </dsp:nvSpPr>
      <dsp:spPr>
        <a:xfrm>
          <a:off x="0" y="252699"/>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02EA3-F813-410A-8EC1-E3E681E228E7}">
      <dsp:nvSpPr>
        <dsp:cNvPr id="0" name=""/>
        <dsp:cNvSpPr/>
      </dsp:nvSpPr>
      <dsp:spPr>
        <a:xfrm>
          <a:off x="304800" y="31299"/>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Autonomía económica, desarrollo social y productivo </a:t>
          </a:r>
        </a:p>
      </dsp:txBody>
      <dsp:txXfrm>
        <a:off x="326416" y="52915"/>
        <a:ext cx="4223968" cy="399568"/>
      </dsp:txXfrm>
    </dsp:sp>
    <dsp:sp modelId="{6383AFF6-3327-49F6-9FAD-A72B87286C9E}">
      <dsp:nvSpPr>
        <dsp:cNvPr id="0" name=""/>
        <dsp:cNvSpPr/>
      </dsp:nvSpPr>
      <dsp:spPr>
        <a:xfrm>
          <a:off x="0" y="9331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FE8317-6E70-4FE0-B57C-11E3800264CC}">
      <dsp:nvSpPr>
        <dsp:cNvPr id="0" name=""/>
        <dsp:cNvSpPr/>
      </dsp:nvSpPr>
      <dsp:spPr>
        <a:xfrm>
          <a:off x="304800" y="711699"/>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Participación en escenarios de poder político, altos cargos del Estado y en las organizaciones comunales</a:t>
          </a:r>
        </a:p>
      </dsp:txBody>
      <dsp:txXfrm>
        <a:off x="326416" y="733315"/>
        <a:ext cx="4223968" cy="399568"/>
      </dsp:txXfrm>
    </dsp:sp>
    <dsp:sp modelId="{072D0C2A-523F-46AB-BF98-8D8D40B18BB2}">
      <dsp:nvSpPr>
        <dsp:cNvPr id="0" name=""/>
        <dsp:cNvSpPr/>
      </dsp:nvSpPr>
      <dsp:spPr>
        <a:xfrm>
          <a:off x="0" y="16135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1EE82-8711-4C98-82FB-6CE0FFEA4B77}">
      <dsp:nvSpPr>
        <dsp:cNvPr id="0" name=""/>
        <dsp:cNvSpPr/>
      </dsp:nvSpPr>
      <dsp:spPr>
        <a:xfrm>
          <a:off x="304800" y="1392100"/>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Salud y bienestar de las mujeres </a:t>
          </a:r>
        </a:p>
      </dsp:txBody>
      <dsp:txXfrm>
        <a:off x="326416" y="1413716"/>
        <a:ext cx="4223968" cy="399568"/>
      </dsp:txXfrm>
    </dsp:sp>
    <dsp:sp modelId="{EEBF63EE-79E8-4D50-A7EB-56C98A5511FD}">
      <dsp:nvSpPr>
        <dsp:cNvPr id="0" name=""/>
        <dsp:cNvSpPr/>
      </dsp:nvSpPr>
      <dsp:spPr>
        <a:xfrm>
          <a:off x="0" y="22939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2845F-9F37-4941-8620-2C954B220587}">
      <dsp:nvSpPr>
        <dsp:cNvPr id="0" name=""/>
        <dsp:cNvSpPr/>
      </dsp:nvSpPr>
      <dsp:spPr>
        <a:xfrm>
          <a:off x="304800" y="2072500"/>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Prevención y atención integral de las violencias contra las mujeres</a:t>
          </a:r>
        </a:p>
      </dsp:txBody>
      <dsp:txXfrm>
        <a:off x="326416" y="2094116"/>
        <a:ext cx="4223968" cy="399568"/>
      </dsp:txXfrm>
    </dsp:sp>
    <dsp:sp modelId="{11C3D51C-6550-414A-B30A-F24DB949CDFF}">
      <dsp:nvSpPr>
        <dsp:cNvPr id="0" name=""/>
        <dsp:cNvSpPr/>
      </dsp:nvSpPr>
      <dsp:spPr>
        <a:xfrm>
          <a:off x="0" y="29743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2E15C-7EEB-43C4-86C3-1E17027D8268}">
      <dsp:nvSpPr>
        <dsp:cNvPr id="0" name=""/>
        <dsp:cNvSpPr/>
      </dsp:nvSpPr>
      <dsp:spPr>
        <a:xfrm>
          <a:off x="304800" y="2752900"/>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Liderazgo de las mujeres en la construcción de paz y la seguridad en Colombia, en el marco de la Resolución 1325</a:t>
          </a:r>
        </a:p>
      </dsp:txBody>
      <dsp:txXfrm>
        <a:off x="326416" y="2774516"/>
        <a:ext cx="4223968" cy="399568"/>
      </dsp:txXfrm>
    </dsp:sp>
    <dsp:sp modelId="{0E91DA8F-797A-4324-8892-05F5D8C60D92}">
      <dsp:nvSpPr>
        <dsp:cNvPr id="0" name=""/>
        <dsp:cNvSpPr/>
      </dsp:nvSpPr>
      <dsp:spPr>
        <a:xfrm>
          <a:off x="0" y="3654700"/>
          <a:ext cx="6096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9D160-26E5-4026-A053-E1F937893617}">
      <dsp:nvSpPr>
        <dsp:cNvPr id="0" name=""/>
        <dsp:cNvSpPr/>
      </dsp:nvSpPr>
      <dsp:spPr>
        <a:xfrm>
          <a:off x="304800" y="3433300"/>
          <a:ext cx="4267200"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88950">
            <a:lnSpc>
              <a:spcPct val="90000"/>
            </a:lnSpc>
            <a:spcBef>
              <a:spcPct val="0"/>
            </a:spcBef>
            <a:spcAft>
              <a:spcPct val="35000"/>
            </a:spcAft>
            <a:buNone/>
          </a:pPr>
          <a:r>
            <a:rPr lang="es-CO" sz="1100" kern="1200" dirty="0">
              <a:latin typeface="Gill Sans MT" panose="020B0502020104020203" pitchFamily="34" charset="0"/>
            </a:rPr>
            <a:t>Fortalecimiento institucional y transformación </a:t>
          </a:r>
          <a:r>
            <a:rPr lang="es-CO" sz="1200" kern="1200" dirty="0"/>
            <a:t>cultural </a:t>
          </a:r>
        </a:p>
      </dsp:txBody>
      <dsp:txXfrm>
        <a:off x="326416" y="3454916"/>
        <a:ext cx="4223968"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63FF3-6691-4CF3-83F3-18C95C0C3C22}">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Acceso a tierras para mujeres</a:t>
          </a:r>
        </a:p>
      </dsp:txBody>
      <dsp:txXfrm>
        <a:off x="916483" y="1984"/>
        <a:ext cx="2030015" cy="1218009"/>
      </dsp:txXfrm>
    </dsp:sp>
    <dsp:sp modelId="{06270269-FFDB-43AD-95B0-5AA897C71031}">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Empleabilidad de las Mujeres</a:t>
          </a:r>
        </a:p>
      </dsp:txBody>
      <dsp:txXfrm>
        <a:off x="3149500" y="1984"/>
        <a:ext cx="2030015" cy="1218009"/>
      </dsp:txXfrm>
    </dsp:sp>
    <dsp:sp modelId="{05F6DFE1-42DB-4411-8F3D-7A260A472A63}">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Vida libre de violencias </a:t>
          </a:r>
        </a:p>
      </dsp:txBody>
      <dsp:txXfrm>
        <a:off x="916483" y="1422995"/>
        <a:ext cx="2030015" cy="1218009"/>
      </dsp:txXfrm>
    </dsp:sp>
    <dsp:sp modelId="{53F5E63B-5312-4DB5-8DA2-0E8BF8728369}">
      <dsp:nvSpPr>
        <dsp:cNvPr id="0" name=""/>
        <dsp:cNvSpPr/>
      </dsp:nvSpPr>
      <dsp:spPr>
        <a:xfrm>
          <a:off x="3149500"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Paz y participación </a:t>
          </a:r>
        </a:p>
      </dsp:txBody>
      <dsp:txXfrm>
        <a:off x="3149500" y="1422995"/>
        <a:ext cx="2030015" cy="1218009"/>
      </dsp:txXfrm>
    </dsp:sp>
    <dsp:sp modelId="{7EAAEBA4-7994-4EED-A9A5-99F7559CBC85}">
      <dsp:nvSpPr>
        <dsp:cNvPr id="0" name=""/>
        <dsp:cNvSpPr/>
      </dsp:nvSpPr>
      <dsp:spPr>
        <a:xfrm>
          <a:off x="916483"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Derechos sexuales y reproductivos </a:t>
          </a:r>
        </a:p>
      </dsp:txBody>
      <dsp:txXfrm>
        <a:off x="916483" y="2844006"/>
        <a:ext cx="2030015" cy="1218009"/>
      </dsp:txXfrm>
    </dsp:sp>
    <dsp:sp modelId="{7FD89DE6-F959-4872-ADB8-F8419F10DADF}">
      <dsp:nvSpPr>
        <dsp:cNvPr id="0" name=""/>
        <dsp:cNvSpPr/>
      </dsp:nvSpPr>
      <dsp:spPr>
        <a:xfrm>
          <a:off x="3149500"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b="0" kern="1200" dirty="0">
              <a:latin typeface="Gill Sans MT" panose="020B0502020104020203" pitchFamily="34" charset="0"/>
            </a:rPr>
            <a:t>Transformación cultural </a:t>
          </a: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C50F8AFD-94E8-072C-451A-688E82FFD2DE}"/>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BE2A2BD7-0565-5506-AD9B-3172E27AA2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49DD327D-CC3B-B2B1-F0B8-06F15B5182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4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00B11540-E8D5-521B-350E-96E8B68704E6}"/>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C9A68488-6F11-1853-4535-DDF215F3A1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398BF33B-9371-695F-844C-7E2F15810A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47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55D5A19A-729C-6659-3BFD-4DF39568E75F}"/>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C7B51FB2-7470-F0C0-66FA-596C80C7F5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D91E993B-5AD5-280E-7FCD-1F0A4584F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17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621AD4A8-B918-6CF0-5453-B90C21254BA6}"/>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5ACA0758-9915-ED1B-4831-1FB141E5C1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DE129537-6C92-6381-8993-A85146D13D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686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1B2B9EB1-3C44-2A79-0B37-AA2054A127A4}"/>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CB79D515-E262-8F1B-71D8-67FF11D1ED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C4E247BD-F404-BB47-5580-8299442FD0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164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3F576838-806B-CD44-8554-0D07A97DACBB}"/>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DD6D4EEF-E0ED-7C6A-E2E4-BDE45A0100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66F0D991-42AF-BE3F-A8D7-2E506E28EB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71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D25A4A70-928A-8547-DD4C-587E89871B12}"/>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FE70146F-174C-2D52-0DDD-30C648B919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8157428B-AA68-90AC-7A12-D752D3C81F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33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0128FDD7-84B9-B1AB-A52F-07C3973FBEA0}"/>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FAA8FA03-264C-33EB-C0AF-65AA218B63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1E4F14A3-F152-5125-5280-DAFA9BCC5A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344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EABCFF07-EC40-7B1E-3CC1-993E376A6861}"/>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87B22B30-3360-D84F-2F3B-CD286D7948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9ABDB3E3-88BE-B8AB-6FC4-93035A795F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069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E06EBE24-B6C4-9112-9D36-998B5CC4B95D}"/>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145E3771-4570-B1E3-34AD-07AF9EDD83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B7B27BF6-4A2F-B879-4DEC-354E611434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18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12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07A6AF8F-DDCE-37DC-D1E4-C8013C5E82F7}"/>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5D44A577-BA3D-597A-28D1-85E146546C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DE0C9D35-142D-F63C-553D-887D45CE1F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847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7ADEF905-0456-1C65-4994-1E84EA16C640}"/>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487058BE-E091-6A96-D390-6ACB3A7EE2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EDB578B6-BD19-BA82-F4B1-721999C3B9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36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9FB88F7-C1E2-FDFC-1C65-9AE78E7F8D29}"/>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25E3F292-CD78-A361-83D5-84E2217CC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EE99B14C-FF54-DF8B-5534-5CB100363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249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5561ABEA-83A2-6951-2C15-DE2706141576}"/>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882363BF-47F3-BDC1-B665-159A9A7F52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17BE05B9-C04F-2987-05FF-F3FB596F3F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6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0F9D5544-A90B-432F-38D3-586A4986149F}"/>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9114F63F-03F0-45E8-7273-4A2EB04D3C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12DDDEC3-4C4F-8773-C3C1-EC37FA5ECF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8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A65C33E1-F86B-E746-FAF0-23AF32705766}"/>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15DD6EFD-6483-3E03-5045-7DC4A66126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77E6A7B4-90B1-0E42-E6CF-4107B3E5D0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182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F4864AD-8D0C-C5D3-7DB9-C6A11D30A3A4}"/>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C63E46AE-B08F-093A-7766-800D4D01480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7E1CF124-386E-3497-22AC-243A7B1FBD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972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1164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06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D34CDD45-A270-06BB-F9A1-96EB16BEFA36}"/>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C35FED7E-DDE6-51E1-73A2-C1F1F5390C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1DD5076E-553B-3402-956D-37A974BCC0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35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4A4A7EAC-E356-9A75-EE50-D147B5EA6378}"/>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F65070F3-06B0-B6E3-4FB1-2FBFFD2710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29D4AC56-DE87-B09A-0199-C99A4DFF70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043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3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89C74231-1F10-28D4-06DD-FD2C7FE2503C}"/>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B93A6476-2DFD-BE1F-018A-15F8AF242C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F23F6441-E473-540C-133E-3F76511725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01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76463BF1-3DBC-0B27-7E70-A4FACE9AFACB}"/>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3A34D3E8-9A85-BBCE-27C0-423457847C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DBE699C8-4C39-565D-97B0-7C872CD8DA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743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0155511F-88F1-0FD9-37C1-FD525B6CB2AB}"/>
            </a:ext>
          </a:extLst>
        </p:cNvPr>
        <p:cNvGrpSpPr/>
        <p:nvPr/>
      </p:nvGrpSpPr>
      <p:grpSpPr>
        <a:xfrm>
          <a:off x="0" y="0"/>
          <a:ext cx="0" cy="0"/>
          <a:chOff x="0" y="0"/>
          <a:chExt cx="0" cy="0"/>
        </a:xfrm>
      </p:grpSpPr>
      <p:sp>
        <p:nvSpPr>
          <p:cNvPr id="243" name="Google Shape;243;p6:notes">
            <a:extLst>
              <a:ext uri="{FF2B5EF4-FFF2-40B4-BE49-F238E27FC236}">
                <a16:creationId xmlns:a16="http://schemas.microsoft.com/office/drawing/2014/main" id="{3CB0082A-26CD-6D99-E9EC-1AB83EBFDF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p6:notes">
            <a:extLst>
              <a:ext uri="{FF2B5EF4-FFF2-40B4-BE49-F238E27FC236}">
                <a16:creationId xmlns:a16="http://schemas.microsoft.com/office/drawing/2014/main" id="{C0D2B43D-2A7C-A84E-78AE-BDC033B94D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31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body" idx="1"/>
          </p:nvPr>
        </p:nvSpPr>
        <p:spPr>
          <a:xfrm>
            <a:off x="686104" y="1286662"/>
            <a:ext cx="77724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 name="Google Shape;11;p1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4" name="Google Shape;14;p10"/>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43"/>
        <p:cNvGrpSpPr/>
        <p:nvPr/>
      </p:nvGrpSpPr>
      <p:grpSpPr>
        <a:xfrm>
          <a:off x="0" y="0"/>
          <a:ext cx="0" cy="0"/>
          <a:chOff x="0" y="0"/>
          <a:chExt cx="0" cy="0"/>
        </a:xfrm>
      </p:grpSpPr>
      <p:sp>
        <p:nvSpPr>
          <p:cNvPr id="144" name="Google Shape;144;p30"/>
          <p:cNvSpPr>
            <a:spLocks noGrp="1"/>
          </p:cNvSpPr>
          <p:nvPr>
            <p:ph type="pic" idx="2"/>
          </p:nvPr>
        </p:nvSpPr>
        <p:spPr>
          <a:xfrm>
            <a:off x="4572000" y="152762"/>
            <a:ext cx="4419600" cy="4838100"/>
          </a:xfrm>
          <a:prstGeom prst="rect">
            <a:avLst/>
          </a:prstGeom>
          <a:solidFill>
            <a:srgbClr val="FFFFFF"/>
          </a:solidFill>
          <a:ln>
            <a:noFill/>
          </a:ln>
        </p:spPr>
      </p:sp>
      <p:sp>
        <p:nvSpPr>
          <p:cNvPr id="145" name="Google Shape;145;p3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47" name="Google Shape;147;p30"/>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8" name="Google Shape;148;p30"/>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30"/>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69"/>
        <p:cNvGrpSpPr/>
        <p:nvPr/>
      </p:nvGrpSpPr>
      <p:grpSpPr>
        <a:xfrm>
          <a:off x="0" y="0"/>
          <a:ext cx="0" cy="0"/>
          <a:chOff x="0" y="0"/>
          <a:chExt cx="0" cy="0"/>
        </a:xfrm>
      </p:grpSpPr>
      <p:sp>
        <p:nvSpPr>
          <p:cNvPr id="170" name="Google Shape;170;p34"/>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1" name="Google Shape;171;p34"/>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2" name="Google Shape;172;p3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3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75" name="Google Shape;175;p34"/>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6" name="Google Shape;176;p34"/>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7"/>
        <p:cNvGrpSpPr/>
        <p:nvPr/>
      </p:nvGrpSpPr>
      <p:grpSpPr>
        <a:xfrm>
          <a:off x="0" y="0"/>
          <a:ext cx="0" cy="0"/>
          <a:chOff x="0" y="0"/>
          <a:chExt cx="0" cy="0"/>
        </a:xfrm>
      </p:grpSpPr>
      <p:sp>
        <p:nvSpPr>
          <p:cNvPr id="178" name="Google Shape;178;p35"/>
          <p:cNvSpPr>
            <a:spLocks noGrp="1"/>
          </p:cNvSpPr>
          <p:nvPr>
            <p:ph type="pic" idx="2"/>
          </p:nvPr>
        </p:nvSpPr>
        <p:spPr>
          <a:xfrm>
            <a:off x="152400" y="2571749"/>
            <a:ext cx="8839200" cy="2421000"/>
          </a:xfrm>
          <a:prstGeom prst="rect">
            <a:avLst/>
          </a:prstGeom>
          <a:solidFill>
            <a:srgbClr val="E7E7E5"/>
          </a:solidFill>
          <a:ln>
            <a:noFill/>
          </a:ln>
        </p:spPr>
      </p:sp>
      <p:sp>
        <p:nvSpPr>
          <p:cNvPr id="179" name="Google Shape;179;p35"/>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3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5"/>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3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83" name="Google Shape;183;p35"/>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35"/>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5"/>
        <p:cNvGrpSpPr/>
        <p:nvPr/>
      </p:nvGrpSpPr>
      <p:grpSpPr>
        <a:xfrm>
          <a:off x="0" y="0"/>
          <a:ext cx="0" cy="0"/>
          <a:chOff x="0" y="0"/>
          <a:chExt cx="0" cy="0"/>
        </a:xfrm>
      </p:grpSpPr>
      <p:sp>
        <p:nvSpPr>
          <p:cNvPr id="186" name="Google Shape;186;p36"/>
          <p:cNvSpPr>
            <a:spLocks noGrp="1"/>
          </p:cNvSpPr>
          <p:nvPr>
            <p:ph type="pic" idx="2"/>
          </p:nvPr>
        </p:nvSpPr>
        <p:spPr>
          <a:xfrm>
            <a:off x="4572000" y="152762"/>
            <a:ext cx="4419600" cy="4838100"/>
          </a:xfrm>
          <a:prstGeom prst="rect">
            <a:avLst/>
          </a:prstGeom>
          <a:solidFill>
            <a:srgbClr val="E7E7E5"/>
          </a:solidFill>
          <a:ln>
            <a:noFill/>
          </a:ln>
        </p:spPr>
      </p:sp>
      <p:sp>
        <p:nvSpPr>
          <p:cNvPr id="187" name="Google Shape;187;p3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89" name="Google Shape;189;p36"/>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36"/>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36"/>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92"/>
        <p:cNvGrpSpPr/>
        <p:nvPr/>
      </p:nvGrpSpPr>
      <p:grpSpPr>
        <a:xfrm>
          <a:off x="0" y="0"/>
          <a:ext cx="0" cy="0"/>
          <a:chOff x="0" y="0"/>
          <a:chExt cx="0" cy="0"/>
        </a:xfrm>
      </p:grpSpPr>
      <p:sp>
        <p:nvSpPr>
          <p:cNvPr id="193" name="Google Shape;193;p37"/>
          <p:cNvSpPr>
            <a:spLocks noGrp="1"/>
          </p:cNvSpPr>
          <p:nvPr>
            <p:ph type="pic" idx="2"/>
          </p:nvPr>
        </p:nvSpPr>
        <p:spPr>
          <a:xfrm>
            <a:off x="152400" y="152761"/>
            <a:ext cx="4419600" cy="4838100"/>
          </a:xfrm>
          <a:prstGeom prst="rect">
            <a:avLst/>
          </a:prstGeom>
          <a:solidFill>
            <a:srgbClr val="E7E7E5"/>
          </a:solidFill>
          <a:ln>
            <a:noFill/>
          </a:ln>
        </p:spPr>
      </p:sp>
      <p:sp>
        <p:nvSpPr>
          <p:cNvPr id="194" name="Google Shape;194;p37"/>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7"/>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96" name="Google Shape;196;p3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7" name="Google Shape;197;p37"/>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6_Diapositiva de título">
  <p:cSld name="16_Diapositiva de título">
    <p:spTree>
      <p:nvGrpSpPr>
        <p:cNvPr id="1" name="Shape 198"/>
        <p:cNvGrpSpPr/>
        <p:nvPr/>
      </p:nvGrpSpPr>
      <p:grpSpPr>
        <a:xfrm>
          <a:off x="0" y="0"/>
          <a:ext cx="0" cy="0"/>
          <a:chOff x="0" y="0"/>
          <a:chExt cx="0" cy="0"/>
        </a:xfrm>
      </p:grpSpPr>
      <p:grpSp>
        <p:nvGrpSpPr>
          <p:cNvPr id="199" name="Google Shape;199;p38"/>
          <p:cNvGrpSpPr/>
          <p:nvPr/>
        </p:nvGrpSpPr>
        <p:grpSpPr>
          <a:xfrm rot="10800000" flipH="1">
            <a:off x="1" y="-193"/>
            <a:ext cx="9144241" cy="681597"/>
            <a:chOff x="-3765" y="4832896"/>
            <a:chExt cx="9147900" cy="2032192"/>
          </a:xfrm>
        </p:grpSpPr>
        <p:sp>
          <p:nvSpPr>
            <p:cNvPr id="200" name="Google Shape;200;p38"/>
            <p:cNvSpPr/>
            <p:nvPr/>
          </p:nvSpPr>
          <p:spPr>
            <a:xfrm>
              <a:off x="1687032" y="4832896"/>
              <a:ext cx="7456969" cy="517774"/>
            </a:xfrm>
            <a:custGeom>
              <a:avLst/>
              <a:gdLst/>
              <a:ahLst/>
              <a:cxnLst/>
              <a:rect l="l" t="t" r="r" b="b"/>
              <a:pathLst>
                <a:path w="4697" h="367" extrusionOk="0">
                  <a:moveTo>
                    <a:pt x="4697" y="0"/>
                  </a:moveTo>
                  <a:lnTo>
                    <a:pt x="4697" y="367"/>
                  </a:lnTo>
                  <a:lnTo>
                    <a:pt x="0" y="218"/>
                  </a:lnTo>
                  <a:lnTo>
                    <a:pt x="4697" y="0"/>
                  </a:lnTo>
                  <a:close/>
                </a:path>
              </a:pathLst>
            </a:custGeom>
            <a:solidFill>
              <a:srgbClr val="9CCADC">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p:txBody>
        </p:sp>
        <p:sp>
          <p:nvSpPr>
            <p:cNvPr id="201" name="Google Shape;201;p38"/>
            <p:cNvSpPr/>
            <p:nvPr/>
          </p:nvSpPr>
          <p:spPr>
            <a:xfrm>
              <a:off x="35926" y="5135180"/>
              <a:ext cx="9108072" cy="838018"/>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Gill Sans"/>
                <a:ea typeface="Gill Sans"/>
                <a:cs typeface="Gill Sans"/>
                <a:sym typeface="Gill Sans"/>
              </a:endParaRPr>
            </a:p>
          </p:txBody>
        </p:sp>
        <p:sp>
          <p:nvSpPr>
            <p:cNvPr id="202" name="Google Shape;202;p38"/>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solidFill>
              <a:srgbClr val="0000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cxnSp>
          <p:nvCxnSpPr>
            <p:cNvPr id="203" name="Google Shape;203;p38"/>
            <p:cNvCxnSpPr/>
            <p:nvPr/>
          </p:nvCxnSpPr>
          <p:spPr>
            <a:xfrm>
              <a:off x="-3765" y="4880373"/>
              <a:ext cx="9147900" cy="840000"/>
            </a:xfrm>
            <a:prstGeom prst="straightConnector1">
              <a:avLst/>
            </a:prstGeom>
            <a:noFill/>
            <a:ln w="38100" cap="flat" cmpd="sng">
              <a:solidFill>
                <a:srgbClr val="93C5D8"/>
              </a:solidFill>
              <a:prstDash val="solid"/>
              <a:miter lim="800000"/>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ivider - Full Red 1">
  <p:cSld name="2_Divider - Full Red">
    <p:bg>
      <p:bgPr>
        <a:solidFill>
          <a:srgbClr val="002F6C"/>
        </a:solidFill>
        <a:effectLst/>
      </p:bgPr>
    </p:bg>
    <p:spTree>
      <p:nvGrpSpPr>
        <p:cNvPr id="1" name="Shape 206"/>
        <p:cNvGrpSpPr/>
        <p:nvPr/>
      </p:nvGrpSpPr>
      <p:grpSpPr>
        <a:xfrm>
          <a:off x="0" y="0"/>
          <a:ext cx="0" cy="0"/>
          <a:chOff x="0" y="0"/>
          <a:chExt cx="0" cy="0"/>
        </a:xfrm>
      </p:grpSpPr>
      <p:sp>
        <p:nvSpPr>
          <p:cNvPr id="207" name="Google Shape;207;p40"/>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0"/>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1400"/>
              <a:buFont typeface="Gill Sans"/>
              <a:buNone/>
              <a:defRPr>
                <a:solidFill>
                  <a:srgbClr val="FFFFFF"/>
                </a:solidFill>
              </a:defRPr>
            </a:lvl1pPr>
            <a:lvl2pPr lvl="1" algn="l">
              <a:lnSpc>
                <a:spcPct val="100000"/>
              </a:lnSpc>
              <a:spcBef>
                <a:spcPts val="0"/>
              </a:spcBef>
              <a:spcAft>
                <a:spcPts val="0"/>
              </a:spcAft>
              <a:buClr>
                <a:schemeClr val="dk1"/>
              </a:buClr>
              <a:buSzPts val="1400"/>
              <a:buFont typeface="Gill Sans"/>
              <a:buNone/>
              <a:defRPr/>
            </a:lvl2pPr>
            <a:lvl3pPr lvl="2" algn="l">
              <a:lnSpc>
                <a:spcPct val="100000"/>
              </a:lnSpc>
              <a:spcBef>
                <a:spcPts val="0"/>
              </a:spcBef>
              <a:spcAft>
                <a:spcPts val="0"/>
              </a:spcAft>
              <a:buClr>
                <a:schemeClr val="dk1"/>
              </a:buClr>
              <a:buSzPts val="1400"/>
              <a:buFont typeface="Gill Sans"/>
              <a:buNone/>
              <a:defRPr/>
            </a:lvl3pPr>
            <a:lvl4pPr lvl="3" algn="l">
              <a:lnSpc>
                <a:spcPct val="100000"/>
              </a:lnSpc>
              <a:spcBef>
                <a:spcPts val="0"/>
              </a:spcBef>
              <a:spcAft>
                <a:spcPts val="0"/>
              </a:spcAft>
              <a:buClr>
                <a:schemeClr val="dk1"/>
              </a:buClr>
              <a:buSzPts val="1400"/>
              <a:buFont typeface="Gill Sans"/>
              <a:buNone/>
              <a:defRPr/>
            </a:lvl4pPr>
            <a:lvl5pPr lvl="4" algn="l">
              <a:lnSpc>
                <a:spcPct val="100000"/>
              </a:lnSpc>
              <a:spcBef>
                <a:spcPts val="0"/>
              </a:spcBef>
              <a:spcAft>
                <a:spcPts val="0"/>
              </a:spcAft>
              <a:buClr>
                <a:schemeClr val="dk1"/>
              </a:buClr>
              <a:buSzPts val="1400"/>
              <a:buFont typeface="Gill Sans"/>
              <a:buNone/>
              <a:defRPr/>
            </a:lvl5pPr>
            <a:lvl6pPr lvl="5" algn="l">
              <a:lnSpc>
                <a:spcPct val="100000"/>
              </a:lnSpc>
              <a:spcBef>
                <a:spcPts val="0"/>
              </a:spcBef>
              <a:spcAft>
                <a:spcPts val="0"/>
              </a:spcAft>
              <a:buClr>
                <a:schemeClr val="dk1"/>
              </a:buClr>
              <a:buSzPts val="1400"/>
              <a:buFont typeface="Gill Sans"/>
              <a:buNone/>
              <a:defRPr/>
            </a:lvl6pPr>
            <a:lvl7pPr lvl="6" algn="l">
              <a:lnSpc>
                <a:spcPct val="100000"/>
              </a:lnSpc>
              <a:spcBef>
                <a:spcPts val="0"/>
              </a:spcBef>
              <a:spcAft>
                <a:spcPts val="0"/>
              </a:spcAft>
              <a:buClr>
                <a:schemeClr val="dk1"/>
              </a:buClr>
              <a:buSzPts val="1400"/>
              <a:buFont typeface="Gill Sans"/>
              <a:buNone/>
              <a:defRPr/>
            </a:lvl7pPr>
            <a:lvl8pPr lvl="7" algn="l">
              <a:lnSpc>
                <a:spcPct val="100000"/>
              </a:lnSpc>
              <a:spcBef>
                <a:spcPts val="0"/>
              </a:spcBef>
              <a:spcAft>
                <a:spcPts val="0"/>
              </a:spcAft>
              <a:buClr>
                <a:schemeClr val="dk1"/>
              </a:buClr>
              <a:buSzPts val="1400"/>
              <a:buFont typeface="Gill Sans"/>
              <a:buNone/>
              <a:defRPr/>
            </a:lvl8pPr>
            <a:lvl9pPr lvl="8" algn="l">
              <a:lnSpc>
                <a:spcPct val="100000"/>
              </a:lnSpc>
              <a:spcBef>
                <a:spcPts val="0"/>
              </a:spcBef>
              <a:spcAft>
                <a:spcPts val="0"/>
              </a:spcAft>
              <a:buClr>
                <a:schemeClr val="dk1"/>
              </a:buClr>
              <a:buSzPts val="1400"/>
              <a:buFont typeface="Gill Sans"/>
              <a:buNone/>
              <a:defRPr/>
            </a:lvl9pPr>
          </a:lstStyle>
          <a:p>
            <a:endParaRPr/>
          </a:p>
        </p:txBody>
      </p:sp>
      <p:sp>
        <p:nvSpPr>
          <p:cNvPr id="209" name="Google Shape;209;p40"/>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FFFFFF"/>
              </a:buClr>
              <a:buSzPts val="1400"/>
              <a:buFont typeface="Gill Sans"/>
              <a:buNone/>
              <a:defRPr>
                <a:solidFill>
                  <a:srgbClr val="FFFFFF"/>
                </a:solidFill>
              </a:defRPr>
            </a:lvl1pPr>
            <a:lvl2pPr lvl="1" algn="l">
              <a:lnSpc>
                <a:spcPct val="100000"/>
              </a:lnSpc>
              <a:spcBef>
                <a:spcPts val="0"/>
              </a:spcBef>
              <a:spcAft>
                <a:spcPts val="0"/>
              </a:spcAft>
              <a:buClr>
                <a:schemeClr val="dk1"/>
              </a:buClr>
              <a:buSzPts val="1400"/>
              <a:buFont typeface="Gill Sans"/>
              <a:buNone/>
              <a:defRPr/>
            </a:lvl2pPr>
            <a:lvl3pPr lvl="2" algn="l">
              <a:lnSpc>
                <a:spcPct val="100000"/>
              </a:lnSpc>
              <a:spcBef>
                <a:spcPts val="0"/>
              </a:spcBef>
              <a:spcAft>
                <a:spcPts val="0"/>
              </a:spcAft>
              <a:buClr>
                <a:schemeClr val="dk1"/>
              </a:buClr>
              <a:buSzPts val="1400"/>
              <a:buFont typeface="Gill Sans"/>
              <a:buNone/>
              <a:defRPr/>
            </a:lvl3pPr>
            <a:lvl4pPr lvl="3" algn="l">
              <a:lnSpc>
                <a:spcPct val="100000"/>
              </a:lnSpc>
              <a:spcBef>
                <a:spcPts val="0"/>
              </a:spcBef>
              <a:spcAft>
                <a:spcPts val="0"/>
              </a:spcAft>
              <a:buClr>
                <a:schemeClr val="dk1"/>
              </a:buClr>
              <a:buSzPts val="1400"/>
              <a:buFont typeface="Gill Sans"/>
              <a:buNone/>
              <a:defRPr/>
            </a:lvl4pPr>
            <a:lvl5pPr lvl="4" algn="l">
              <a:lnSpc>
                <a:spcPct val="100000"/>
              </a:lnSpc>
              <a:spcBef>
                <a:spcPts val="0"/>
              </a:spcBef>
              <a:spcAft>
                <a:spcPts val="0"/>
              </a:spcAft>
              <a:buClr>
                <a:schemeClr val="dk1"/>
              </a:buClr>
              <a:buSzPts val="1400"/>
              <a:buFont typeface="Gill Sans"/>
              <a:buNone/>
              <a:defRPr/>
            </a:lvl5pPr>
            <a:lvl6pPr lvl="5" algn="l">
              <a:lnSpc>
                <a:spcPct val="100000"/>
              </a:lnSpc>
              <a:spcBef>
                <a:spcPts val="0"/>
              </a:spcBef>
              <a:spcAft>
                <a:spcPts val="0"/>
              </a:spcAft>
              <a:buClr>
                <a:schemeClr val="dk1"/>
              </a:buClr>
              <a:buSzPts val="1400"/>
              <a:buFont typeface="Gill Sans"/>
              <a:buNone/>
              <a:defRPr/>
            </a:lvl6pPr>
            <a:lvl7pPr lvl="6" algn="l">
              <a:lnSpc>
                <a:spcPct val="100000"/>
              </a:lnSpc>
              <a:spcBef>
                <a:spcPts val="0"/>
              </a:spcBef>
              <a:spcAft>
                <a:spcPts val="0"/>
              </a:spcAft>
              <a:buClr>
                <a:schemeClr val="dk1"/>
              </a:buClr>
              <a:buSzPts val="1400"/>
              <a:buFont typeface="Gill Sans"/>
              <a:buNone/>
              <a:defRPr/>
            </a:lvl7pPr>
            <a:lvl8pPr lvl="7" algn="l">
              <a:lnSpc>
                <a:spcPct val="100000"/>
              </a:lnSpc>
              <a:spcBef>
                <a:spcPts val="0"/>
              </a:spcBef>
              <a:spcAft>
                <a:spcPts val="0"/>
              </a:spcAft>
              <a:buClr>
                <a:schemeClr val="dk1"/>
              </a:buClr>
              <a:buSzPts val="1400"/>
              <a:buFont typeface="Gill Sans"/>
              <a:buNone/>
              <a:defRPr/>
            </a:lvl8pPr>
            <a:lvl9pPr lvl="8" algn="l">
              <a:lnSpc>
                <a:spcPct val="100000"/>
              </a:lnSpc>
              <a:spcBef>
                <a:spcPts val="0"/>
              </a:spcBef>
              <a:spcAft>
                <a:spcPts val="0"/>
              </a:spcAft>
              <a:buClr>
                <a:schemeClr val="dk1"/>
              </a:buClr>
              <a:buSzPts val="1400"/>
              <a:buFont typeface="Gill Sans"/>
              <a:buNone/>
              <a:defRPr/>
            </a:lvl9pPr>
          </a:lstStyle>
          <a:p>
            <a:endParaRPr/>
          </a:p>
        </p:txBody>
      </p:sp>
      <p:sp>
        <p:nvSpPr>
          <p:cNvPr id="210" name="Google Shape;210;p4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FFFFFF"/>
              </a:buClr>
              <a:buSzPts val="600"/>
              <a:buFont typeface="Gill Sans"/>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pic>
        <p:nvPicPr>
          <p:cNvPr id="211" name="Google Shape;211;p40" descr="USAID_Logo_White_v02.png"/>
          <p:cNvPicPr preferRelativeResize="0"/>
          <p:nvPr/>
        </p:nvPicPr>
        <p:blipFill rotWithShape="1">
          <a:blip r:embed="rId2">
            <a:alphaModFix/>
          </a:blip>
          <a:srcRect/>
          <a:stretch/>
        </p:blipFill>
        <p:spPr>
          <a:xfrm>
            <a:off x="683805" y="4310398"/>
            <a:ext cx="1360681" cy="40763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1143000" y="530728"/>
            <a:ext cx="5486400" cy="45810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FFFFFF"/>
              </a:buClr>
              <a:buSzPts val="2400"/>
              <a:buFont typeface="Gill Sans"/>
              <a:buNone/>
              <a:defRPr sz="24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4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4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pic>
        <p:nvPicPr>
          <p:cNvPr id="217" name="Google Shape;217;p41"/>
          <p:cNvPicPr preferRelativeResize="0"/>
          <p:nvPr/>
        </p:nvPicPr>
        <p:blipFill rotWithShape="1">
          <a:blip r:embed="rId2">
            <a:alphaModFix/>
          </a:blip>
          <a:srcRect/>
          <a:stretch/>
        </p:blipFill>
        <p:spPr>
          <a:xfrm>
            <a:off x="684768" y="4310397"/>
            <a:ext cx="1358768" cy="407631"/>
          </a:xfrm>
          <a:prstGeom prst="rect">
            <a:avLst/>
          </a:prstGeom>
          <a:noFill/>
          <a:ln>
            <a:noFill/>
          </a:ln>
        </p:spPr>
      </p:pic>
      <p:cxnSp>
        <p:nvCxnSpPr>
          <p:cNvPr id="218" name="Google Shape;218;p4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19"/>
        <p:cNvGrpSpPr/>
        <p:nvPr/>
      </p:nvGrpSpPr>
      <p:grpSpPr>
        <a:xfrm>
          <a:off x="0" y="0"/>
          <a:ext cx="0" cy="0"/>
          <a:chOff x="0" y="0"/>
          <a:chExt cx="0" cy="0"/>
        </a:xfrm>
      </p:grpSpPr>
      <p:pic>
        <p:nvPicPr>
          <p:cNvPr id="220" name="Google Shape;220;p42"/>
          <p:cNvPicPr preferRelativeResize="0"/>
          <p:nvPr/>
        </p:nvPicPr>
        <p:blipFill rotWithShape="1">
          <a:blip r:embed="rId2">
            <a:alphaModFix/>
          </a:blip>
          <a:srcRect/>
          <a:stretch/>
        </p:blipFill>
        <p:spPr>
          <a:xfrm>
            <a:off x="152400" y="152762"/>
            <a:ext cx="8768834" cy="4837975"/>
          </a:xfrm>
          <a:prstGeom prst="rect">
            <a:avLst/>
          </a:prstGeom>
          <a:noFill/>
          <a:ln>
            <a:noFill/>
          </a:ln>
        </p:spPr>
      </p:pic>
      <p:sp>
        <p:nvSpPr>
          <p:cNvPr id="221" name="Google Shape;221;p4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4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224" name="Google Shape;224;p42"/>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2"/>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226" name="Google Shape;226;p4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27" name="Google Shape;227;p42"/>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0"/>
              </a:spcBef>
              <a:spcAft>
                <a:spcPts val="0"/>
              </a:spcAft>
              <a:buClr>
                <a:schemeClr val="lt1"/>
              </a:buClr>
              <a:buSzPts val="600"/>
              <a:buNone/>
              <a:defRPr sz="600">
                <a:solidFill>
                  <a:schemeClr val="lt1"/>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8" name="Google Shape;228;p42"/>
          <p:cNvPicPr preferRelativeResize="0"/>
          <p:nvPr/>
        </p:nvPicPr>
        <p:blipFill rotWithShape="1">
          <a:blip r:embed="rId3">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3"/>
        <p:cNvGrpSpPr/>
        <p:nvPr/>
      </p:nvGrpSpPr>
      <p:grpSpPr>
        <a:xfrm>
          <a:off x="0" y="0"/>
          <a:ext cx="0" cy="0"/>
          <a:chOff x="0" y="0"/>
          <a:chExt cx="0" cy="0"/>
        </a:xfrm>
      </p:grpSpPr>
      <p:sp>
        <p:nvSpPr>
          <p:cNvPr id="24" name="Google Shape;24;p12"/>
          <p:cNvSpPr>
            <a:spLocks noGrp="1"/>
          </p:cNvSpPr>
          <p:nvPr>
            <p:ph type="pic" idx="2"/>
          </p:nvPr>
        </p:nvSpPr>
        <p:spPr>
          <a:xfrm>
            <a:off x="4572000" y="152762"/>
            <a:ext cx="4419600" cy="4838100"/>
          </a:xfrm>
          <a:prstGeom prst="rect">
            <a:avLst/>
          </a:prstGeom>
          <a:solidFill>
            <a:srgbClr val="FFFFFF"/>
          </a:solidFill>
          <a:ln>
            <a:noFill/>
          </a:ln>
        </p:spPr>
      </p:sp>
      <p:sp>
        <p:nvSpPr>
          <p:cNvPr id="25" name="Google Shape;25;p1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27" name="Google Shape;27;p12"/>
          <p:cNvSpPr txBox="1">
            <a:spLocks noGrp="1"/>
          </p:cNvSpPr>
          <p:nvPr>
            <p:ph type="body" idx="1"/>
          </p:nvPr>
        </p:nvSpPr>
        <p:spPr>
          <a:xfrm>
            <a:off x="685800" y="1664629"/>
            <a:ext cx="3657600" cy="2796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12"/>
          <p:cNvSpPr txBox="1">
            <a:spLocks noGrp="1"/>
          </p:cNvSpPr>
          <p:nvPr>
            <p:ph type="title"/>
          </p:nvPr>
        </p:nvSpPr>
        <p:spPr>
          <a:xfrm>
            <a:off x="685800" y="673312"/>
            <a:ext cx="3657600" cy="824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BA0C2F"/>
              </a:buClr>
              <a:buSzPts val="2400"/>
              <a:buFont typeface="Gill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43"/>
          <p:cNvSpPr txBox="1">
            <a:spLocks noGrp="1"/>
          </p:cNvSpPr>
          <p:nvPr>
            <p:ph type="body" idx="1"/>
          </p:nvPr>
        </p:nvSpPr>
        <p:spPr>
          <a:xfrm>
            <a:off x="457456" y="1137048"/>
            <a:ext cx="8232900" cy="3570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05435" algn="l">
              <a:lnSpc>
                <a:spcPct val="100000"/>
              </a:lnSpc>
              <a:spcBef>
                <a:spcPts val="800"/>
              </a:spcBef>
              <a:spcAft>
                <a:spcPts val="0"/>
              </a:spcAft>
              <a:buClr>
                <a:srgbClr val="7F7F7F"/>
              </a:buClr>
              <a:buSzPts val="1210"/>
              <a:buFont typeface="Libre Franklin Thin"/>
              <a:buChar char="–"/>
              <a:defRPr sz="1210"/>
            </a:lvl3pPr>
            <a:lvl4pPr marL="1828800" lvl="3" indent="-330200" algn="l">
              <a:lnSpc>
                <a:spcPct val="100000"/>
              </a:lnSpc>
              <a:spcBef>
                <a:spcPts val="320"/>
              </a:spcBef>
              <a:spcAft>
                <a:spcPts val="0"/>
              </a:spcAft>
              <a:buClr>
                <a:srgbClr val="7F7F7F"/>
              </a:buClr>
              <a:buSzPts val="1600"/>
              <a:buFont typeface="Libre Franklin Thin"/>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43"/>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sp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3"/>
          <p:cNvSpPr txBox="1">
            <a:spLocks noGrp="1"/>
          </p:cNvSpPr>
          <p:nvPr>
            <p:ph type="sldNum" idx="12"/>
          </p:nvPr>
        </p:nvSpPr>
        <p:spPr>
          <a:xfrm>
            <a:off x="6858000" y="4825484"/>
            <a:ext cx="2133600" cy="184800"/>
          </a:xfrm>
          <a:prstGeom prst="rect">
            <a:avLst/>
          </a:prstGeom>
          <a:noFill/>
          <a:ln>
            <a:noFill/>
          </a:ln>
        </p:spPr>
        <p:txBody>
          <a:bodyPr spcFirstLastPara="1" wrap="square" lIns="91425" tIns="45700" rIns="91425" bIns="45700"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234" name="Google Shape;234;p43"/>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36"/>
        <p:cNvGrpSpPr/>
        <p:nvPr/>
      </p:nvGrpSpPr>
      <p:grpSpPr>
        <a:xfrm>
          <a:off x="0" y="0"/>
          <a:ext cx="0" cy="0"/>
          <a:chOff x="0" y="0"/>
          <a:chExt cx="0" cy="0"/>
        </a:xfrm>
      </p:grpSpPr>
      <p:sp>
        <p:nvSpPr>
          <p:cNvPr id="37" name="Google Shape;37;p14"/>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40" name="Google Shape;40;p14"/>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rgbClr val="6C6463"/>
              </a:buClr>
              <a:buSzPts val="1800"/>
              <a:buChar char="•"/>
              <a:defRPr/>
            </a:lvl1pPr>
            <a:lvl2pPr marL="914400" lvl="1" indent="-342900" algn="l">
              <a:lnSpc>
                <a:spcPct val="100000"/>
              </a:lnSpc>
              <a:spcBef>
                <a:spcPts val="800"/>
              </a:spcBef>
              <a:spcAft>
                <a:spcPts val="0"/>
              </a:spcAft>
              <a:buClr>
                <a:srgbClr val="6C6463"/>
              </a:buClr>
              <a:buSzPts val="1800"/>
              <a:buChar char="–"/>
              <a:defRPr/>
            </a:lvl2pPr>
            <a:lvl3pPr marL="1371600" lvl="2" indent="-342900" algn="l">
              <a:lnSpc>
                <a:spcPct val="100000"/>
              </a:lnSpc>
              <a:spcBef>
                <a:spcPts val="800"/>
              </a:spcBef>
              <a:spcAft>
                <a:spcPts val="0"/>
              </a:spcAft>
              <a:buClr>
                <a:srgbClr val="6C6463"/>
              </a:buClr>
              <a:buSzPts val="1800"/>
              <a:buChar char="•"/>
              <a:defRPr/>
            </a:lvl3pPr>
            <a:lvl4pPr marL="1828800" lvl="3" indent="-342900" algn="l">
              <a:lnSpc>
                <a:spcPct val="100000"/>
              </a:lnSpc>
              <a:spcBef>
                <a:spcPts val="360"/>
              </a:spcBef>
              <a:spcAft>
                <a:spcPts val="0"/>
              </a:spcAft>
              <a:buClr>
                <a:srgbClr val="6C6463"/>
              </a:buClr>
              <a:buSzPts val="1800"/>
              <a:buChar char="–"/>
              <a:defRPr/>
            </a:lvl4pPr>
            <a:lvl5pPr marL="2286000" lvl="4" indent="-342900" algn="l">
              <a:lnSpc>
                <a:spcPct val="100000"/>
              </a:lnSpc>
              <a:spcBef>
                <a:spcPts val="360"/>
              </a:spcBef>
              <a:spcAft>
                <a:spcPts val="0"/>
              </a:spcAft>
              <a:buClr>
                <a:srgbClr val="6C6463"/>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body" idx="1"/>
          </p:nvPr>
        </p:nvSpPr>
        <p:spPr>
          <a:xfrm>
            <a:off x="686104" y="1286662"/>
            <a:ext cx="38097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8" name="Google Shape;78;p21"/>
          <p:cNvSpPr txBox="1">
            <a:spLocks noGrp="1"/>
          </p:cNvSpPr>
          <p:nvPr>
            <p:ph type="body" idx="2"/>
          </p:nvPr>
        </p:nvSpPr>
        <p:spPr>
          <a:xfrm>
            <a:off x="4648200" y="1286662"/>
            <a:ext cx="38103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6C6463"/>
              </a:buClr>
              <a:buSzPts val="1600"/>
              <a:buChar char="»"/>
              <a:defRPr sz="1600">
                <a:solidFill>
                  <a:srgbClr val="6C6463"/>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9" name="Google Shape;79;p21"/>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82" name="Google Shape;82;p21"/>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3"/>
        <p:cNvGrpSpPr/>
        <p:nvPr/>
      </p:nvGrpSpPr>
      <p:grpSpPr>
        <a:xfrm>
          <a:off x="0" y="0"/>
          <a:ext cx="0" cy="0"/>
          <a:chOff x="0" y="0"/>
          <a:chExt cx="0" cy="0"/>
        </a:xfrm>
      </p:grpSpPr>
      <p:sp>
        <p:nvSpPr>
          <p:cNvPr id="84" name="Google Shape;84;p22"/>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5" name="Google Shape;85;p22"/>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6" name="Google Shape;86;p22"/>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89" name="Google Shape;89;p22"/>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0" name="Google Shape;90;p22"/>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6"/>
        <p:cNvGrpSpPr/>
        <p:nvPr/>
      </p:nvGrpSpPr>
      <p:grpSpPr>
        <a:xfrm>
          <a:off x="0" y="0"/>
          <a:ext cx="0" cy="0"/>
          <a:chOff x="0" y="0"/>
          <a:chExt cx="0" cy="0"/>
        </a:xfrm>
      </p:grpSpPr>
      <p:sp>
        <p:nvSpPr>
          <p:cNvPr id="107" name="Google Shape;107;p25"/>
          <p:cNvSpPr>
            <a:spLocks noGrp="1"/>
          </p:cNvSpPr>
          <p:nvPr>
            <p:ph type="pic" idx="2"/>
          </p:nvPr>
        </p:nvSpPr>
        <p:spPr>
          <a:xfrm>
            <a:off x="152400" y="152761"/>
            <a:ext cx="4419600" cy="4838100"/>
          </a:xfrm>
          <a:prstGeom prst="rect">
            <a:avLst/>
          </a:prstGeom>
          <a:solidFill>
            <a:srgbClr val="E7E7E5"/>
          </a:solidFill>
          <a:ln>
            <a:noFill/>
          </a:ln>
        </p:spPr>
      </p:sp>
      <p:sp>
        <p:nvSpPr>
          <p:cNvPr id="108" name="Google Shape;108;p25"/>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10" name="Google Shape;110;p25"/>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25"/>
          <p:cNvSpPr txBox="1">
            <a:spLocks noGrp="1"/>
          </p:cNvSpPr>
          <p:nvPr>
            <p:ph type="title"/>
          </p:nvPr>
        </p:nvSpPr>
        <p:spPr>
          <a:xfrm>
            <a:off x="4877104" y="2171144"/>
            <a:ext cx="3885900" cy="831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BA0C2F"/>
              </a:buClr>
              <a:buSzPts val="2400"/>
              <a:buFont typeface="Gill Sans"/>
              <a:buNone/>
              <a:defRPr>
                <a:solidFill>
                  <a:srgbClr val="BA0C2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12"/>
        <p:cNvGrpSpPr/>
        <p:nvPr/>
      </p:nvGrpSpPr>
      <p:grpSpPr>
        <a:xfrm>
          <a:off x="0" y="0"/>
          <a:ext cx="0" cy="0"/>
          <a:chOff x="0" y="0"/>
          <a:chExt cx="0" cy="0"/>
        </a:xfrm>
      </p:grpSpPr>
      <p:sp>
        <p:nvSpPr>
          <p:cNvPr id="113" name="Google Shape;113;p26"/>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16" name="Google Shape;116;p26"/>
          <p:cNvSpPr txBox="1">
            <a:spLocks noGrp="1"/>
          </p:cNvSpPr>
          <p:nvPr>
            <p:ph type="ctrTitle"/>
          </p:nvPr>
        </p:nvSpPr>
        <p:spPr>
          <a:xfrm>
            <a:off x="685800" y="1589035"/>
            <a:ext cx="3886200" cy="1200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400"/>
              <a:buFont typeface="Gill Sans"/>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subTitle" idx="1"/>
          </p:nvPr>
        </p:nvSpPr>
        <p:spPr>
          <a:xfrm>
            <a:off x="685800" y="3110247"/>
            <a:ext cx="3429000" cy="1200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800"/>
              </a:spcBef>
              <a:spcAft>
                <a:spcPts val="0"/>
              </a:spcAft>
              <a:buClr>
                <a:srgbClr val="888888"/>
              </a:buClr>
              <a:buSzPts val="1600"/>
              <a:buNone/>
              <a:defRPr>
                <a:solidFill>
                  <a:srgbClr val="888888"/>
                </a:solidFill>
              </a:defRPr>
            </a:lvl2pPr>
            <a:lvl3pPr lvl="2" algn="ctr">
              <a:lnSpc>
                <a:spcPct val="100000"/>
              </a:lnSpc>
              <a:spcBef>
                <a:spcPts val="80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cxnSp>
        <p:nvCxnSpPr>
          <p:cNvPr id="118" name="Google Shape;118;p26"/>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19" name="Google Shape;119;p26"/>
          <p:cNvPicPr preferRelativeResize="0"/>
          <p:nvPr/>
        </p:nvPicPr>
        <p:blipFill rotWithShape="1">
          <a:blip r:embed="rId2">
            <a:alphaModFix/>
          </a:blip>
          <a:srcRect/>
          <a:stretch/>
        </p:blipFill>
        <p:spPr>
          <a:xfrm>
            <a:off x="684768" y="565400"/>
            <a:ext cx="1358768" cy="407631"/>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body" idx="1"/>
          </p:nvPr>
        </p:nvSpPr>
        <p:spPr>
          <a:xfrm>
            <a:off x="686104" y="1286662"/>
            <a:ext cx="25143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29" name="Google Shape;129;p28"/>
          <p:cNvSpPr txBox="1">
            <a:spLocks noGrp="1"/>
          </p:cNvSpPr>
          <p:nvPr>
            <p:ph type="body" idx="2"/>
          </p:nvPr>
        </p:nvSpPr>
        <p:spPr>
          <a:xfrm>
            <a:off x="5943600"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28"/>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6C64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33" name="Google Shape;133;p28"/>
          <p:cNvSpPr txBox="1">
            <a:spLocks noGrp="1"/>
          </p:cNvSpPr>
          <p:nvPr>
            <p:ph type="body" idx="3"/>
          </p:nvPr>
        </p:nvSpPr>
        <p:spPr>
          <a:xfrm>
            <a:off x="3314548" y="1286662"/>
            <a:ext cx="2514900" cy="31749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sz="1600">
                <a:solidFill>
                  <a:srgbClr val="6C6463"/>
                </a:solidFill>
              </a:defRPr>
            </a:lvl1pPr>
            <a:lvl2pPr marL="914400" lvl="1" indent="-330200" algn="l">
              <a:lnSpc>
                <a:spcPct val="100000"/>
              </a:lnSpc>
              <a:spcBef>
                <a:spcPts val="800"/>
              </a:spcBef>
              <a:spcAft>
                <a:spcPts val="0"/>
              </a:spcAft>
              <a:buClr>
                <a:srgbClr val="6C6463"/>
              </a:buClr>
              <a:buSzPts val="1600"/>
              <a:buChar char="–"/>
              <a:defRPr sz="1600">
                <a:solidFill>
                  <a:srgbClr val="6C6463"/>
                </a:solidFill>
              </a:defRPr>
            </a:lvl2pPr>
            <a:lvl3pPr marL="1371600" lvl="2" indent="-330200" algn="l">
              <a:lnSpc>
                <a:spcPct val="100000"/>
              </a:lnSpc>
              <a:spcBef>
                <a:spcPts val="800"/>
              </a:spcBef>
              <a:spcAft>
                <a:spcPts val="0"/>
              </a:spcAft>
              <a:buClr>
                <a:srgbClr val="6C6463"/>
              </a:buClr>
              <a:buSzPts val="1600"/>
              <a:buChar char="•"/>
              <a:defRPr sz="1600">
                <a:solidFill>
                  <a:srgbClr val="6C6463"/>
                </a:solidFill>
              </a:defRPr>
            </a:lvl3pPr>
            <a:lvl4pPr marL="1828800" lvl="3" indent="-317500" algn="l">
              <a:lnSpc>
                <a:spcPct val="100000"/>
              </a:lnSpc>
              <a:spcBef>
                <a:spcPts val="280"/>
              </a:spcBef>
              <a:spcAft>
                <a:spcPts val="0"/>
              </a:spcAft>
              <a:buClr>
                <a:srgbClr val="6C6463"/>
              </a:buClr>
              <a:buSzPts val="1400"/>
              <a:buChar char="–"/>
              <a:defRPr sz="1400">
                <a:solidFill>
                  <a:srgbClr val="6C6463"/>
                </a:solidFill>
              </a:defRPr>
            </a:lvl4pPr>
            <a:lvl5pPr marL="2286000" lvl="4" indent="-330200" algn="l">
              <a:lnSpc>
                <a:spcPct val="100000"/>
              </a:lnSpc>
              <a:spcBef>
                <a:spcPts val="320"/>
              </a:spcBef>
              <a:spcAft>
                <a:spcPts val="0"/>
              </a:spcAft>
              <a:buClr>
                <a:srgbClr val="FFFFFF"/>
              </a:buClr>
              <a:buSzPts val="1600"/>
              <a:buChar char="»"/>
              <a:defRPr sz="1600">
                <a:solidFill>
                  <a:srgbClr val="FFFFFF"/>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4" name="Google Shape;134;p28"/>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35"/>
        <p:cNvGrpSpPr/>
        <p:nvPr/>
      </p:nvGrpSpPr>
      <p:grpSpPr>
        <a:xfrm>
          <a:off x="0" y="0"/>
          <a:ext cx="0" cy="0"/>
          <a:chOff x="0" y="0"/>
          <a:chExt cx="0" cy="0"/>
        </a:xfrm>
      </p:grpSpPr>
      <p:sp>
        <p:nvSpPr>
          <p:cNvPr id="136" name="Google Shape;136;p29"/>
          <p:cNvSpPr>
            <a:spLocks noGrp="1"/>
          </p:cNvSpPr>
          <p:nvPr>
            <p:ph type="pic" idx="2"/>
          </p:nvPr>
        </p:nvSpPr>
        <p:spPr>
          <a:xfrm>
            <a:off x="152400" y="2571749"/>
            <a:ext cx="8839200" cy="2421000"/>
          </a:xfrm>
          <a:prstGeom prst="rect">
            <a:avLst/>
          </a:prstGeom>
          <a:solidFill>
            <a:schemeClr val="lt1"/>
          </a:solidFill>
          <a:ln>
            <a:noFill/>
          </a:ln>
        </p:spPr>
      </p:sp>
      <p:sp>
        <p:nvSpPr>
          <p:cNvPr id="137" name="Google Shape;137;p29"/>
          <p:cNvSpPr txBox="1">
            <a:spLocks noGrp="1"/>
          </p:cNvSpPr>
          <p:nvPr>
            <p:ph type="body" idx="1"/>
          </p:nvPr>
        </p:nvSpPr>
        <p:spPr>
          <a:xfrm>
            <a:off x="685800" y="1286662"/>
            <a:ext cx="7772400" cy="113400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0"/>
              </a:spcBef>
              <a:spcAft>
                <a:spcPts val="0"/>
              </a:spcAft>
              <a:buClr>
                <a:srgbClr val="6C6463"/>
              </a:buClr>
              <a:buSzPts val="1600"/>
              <a:buChar char="•"/>
              <a:defRPr>
                <a:solidFill>
                  <a:srgbClr val="6C6463"/>
                </a:solidFill>
              </a:defRPr>
            </a:lvl1pPr>
            <a:lvl2pPr marL="914400" lvl="1" indent="-330200" algn="l">
              <a:lnSpc>
                <a:spcPct val="100000"/>
              </a:lnSpc>
              <a:spcBef>
                <a:spcPts val="800"/>
              </a:spcBef>
              <a:spcAft>
                <a:spcPts val="0"/>
              </a:spcAft>
              <a:buClr>
                <a:srgbClr val="6C6463"/>
              </a:buClr>
              <a:buSzPts val="1600"/>
              <a:buChar char="–"/>
              <a:defRPr>
                <a:solidFill>
                  <a:srgbClr val="6C6463"/>
                </a:solidFill>
              </a:defRPr>
            </a:lvl2pPr>
            <a:lvl3pPr marL="1371600" lvl="2" indent="-342900" algn="l">
              <a:lnSpc>
                <a:spcPct val="100000"/>
              </a:lnSpc>
              <a:spcBef>
                <a:spcPts val="800"/>
              </a:spcBef>
              <a:spcAft>
                <a:spcPts val="0"/>
              </a:spcAft>
              <a:buClr>
                <a:srgbClr val="6C6463"/>
              </a:buClr>
              <a:buSzPts val="1800"/>
              <a:buChar char="•"/>
              <a:defRPr>
                <a:solidFill>
                  <a:srgbClr val="6C6463"/>
                </a:solidFill>
              </a:defRPr>
            </a:lvl3pPr>
            <a:lvl4pPr marL="1828800" lvl="3" indent="-330200" algn="l">
              <a:lnSpc>
                <a:spcPct val="100000"/>
              </a:lnSpc>
              <a:spcBef>
                <a:spcPts val="320"/>
              </a:spcBef>
              <a:spcAft>
                <a:spcPts val="0"/>
              </a:spcAft>
              <a:buClr>
                <a:srgbClr val="6C6463"/>
              </a:buClr>
              <a:buSzPts val="1600"/>
              <a:buChar char="–"/>
              <a:defRPr>
                <a:solidFill>
                  <a:srgbClr val="6C6463"/>
                </a:solidFill>
              </a:defRPr>
            </a:lvl4pPr>
            <a:lvl5pPr marL="2286000" lvl="4" indent="-317500" algn="l">
              <a:lnSpc>
                <a:spcPct val="100000"/>
              </a:lnSpc>
              <a:spcBef>
                <a:spcPts val="280"/>
              </a:spcBef>
              <a:spcAft>
                <a:spcPts val="0"/>
              </a:spcAft>
              <a:buClr>
                <a:srgbClr val="FFFFFF"/>
              </a:buClr>
              <a:buSzPts val="1400"/>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29"/>
          <p:cNvSpPr txBox="1">
            <a:spLocks noGrp="1"/>
          </p:cNvSpPr>
          <p:nvPr>
            <p:ph type="dt" idx="10"/>
          </p:nvPr>
        </p:nvSpPr>
        <p:spPr>
          <a:xfrm>
            <a:off x="152400" y="4806072"/>
            <a:ext cx="2133600" cy="184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9"/>
          <p:cNvSpPr txBox="1">
            <a:spLocks noGrp="1"/>
          </p:cNvSpPr>
          <p:nvPr>
            <p:ph type="ftr" idx="11"/>
          </p:nvPr>
        </p:nvSpPr>
        <p:spPr>
          <a:xfrm>
            <a:off x="3124200" y="4806072"/>
            <a:ext cx="2895600" cy="184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s"/>
              <a:t>‹Nº›</a:t>
            </a:fld>
            <a:endParaRPr/>
          </a:p>
        </p:txBody>
      </p:sp>
      <p:sp>
        <p:nvSpPr>
          <p:cNvPr id="141" name="Google Shape;141;p29"/>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Clr>
                <a:srgbClr val="FFFFFF"/>
              </a:buClr>
              <a:buSzPts val="600"/>
              <a:buNone/>
              <a:defRPr sz="600">
                <a:solidFill>
                  <a:srgbClr val="FFFFFF"/>
                </a:solidFill>
              </a:defRPr>
            </a:lvl1pPr>
            <a:lvl2pPr marL="914400" lvl="1" indent="-228600" algn="l">
              <a:lnSpc>
                <a:spcPct val="100000"/>
              </a:lnSpc>
              <a:spcBef>
                <a:spcPts val="800"/>
              </a:spcBef>
              <a:spcAft>
                <a:spcPts val="0"/>
              </a:spcAft>
              <a:buClr>
                <a:schemeClr val="lt1"/>
              </a:buClr>
              <a:buSzPts val="1800"/>
              <a:buNone/>
              <a:defRPr sz="1800">
                <a:solidFill>
                  <a:schemeClr val="lt1"/>
                </a:solidFill>
              </a:defRPr>
            </a:lvl2pPr>
            <a:lvl3pPr marL="1371600" lvl="2" indent="-228600" algn="l">
              <a:lnSpc>
                <a:spcPct val="100000"/>
              </a:lnSpc>
              <a:spcBef>
                <a:spcPts val="800"/>
              </a:spcBef>
              <a:spcAft>
                <a:spcPts val="0"/>
              </a:spcAft>
              <a:buClr>
                <a:schemeClr val="lt1"/>
              </a:buClr>
              <a:buSzPts val="1600"/>
              <a:buNone/>
              <a:defRPr sz="1600">
                <a:solidFill>
                  <a:schemeClr val="lt1"/>
                </a:solidFill>
              </a:defRPr>
            </a:lvl3pPr>
            <a:lvl4pPr marL="1828800" lvl="3" indent="-228600" algn="l">
              <a:lnSpc>
                <a:spcPct val="100000"/>
              </a:lnSpc>
              <a:spcBef>
                <a:spcPts val="280"/>
              </a:spcBef>
              <a:spcAft>
                <a:spcPts val="0"/>
              </a:spcAft>
              <a:buClr>
                <a:schemeClr val="lt1"/>
              </a:buClr>
              <a:buSzPts val="1400"/>
              <a:buNone/>
              <a:defRPr sz="1400">
                <a:solidFill>
                  <a:schemeClr val="lt1"/>
                </a:solidFill>
              </a:defRPr>
            </a:lvl4pPr>
            <a:lvl5pPr marL="2286000" lvl="4" indent="-228600" algn="l">
              <a:lnSpc>
                <a:spcPct val="100000"/>
              </a:lnSpc>
              <a:spcBef>
                <a:spcPts val="240"/>
              </a:spcBef>
              <a:spcAft>
                <a:spcPts val="0"/>
              </a:spcAft>
              <a:buClr>
                <a:schemeClr val="lt1"/>
              </a:buClr>
              <a:buSzPts val="1200"/>
              <a:buNone/>
              <a:defRPr sz="1200">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29"/>
          <p:cNvSpPr txBox="1">
            <a:spLocks noGrp="1"/>
          </p:cNvSpPr>
          <p:nvPr>
            <p:ph type="title"/>
          </p:nvPr>
        </p:nvSpPr>
        <p:spPr>
          <a:xfrm>
            <a:off x="686104" y="673810"/>
            <a:ext cx="7772400" cy="461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3000"/>
              <a:buFont typeface="Bebas Neue"/>
              <a:buNone/>
              <a:defRPr sz="3000" i="0" u="none" strike="noStrike" cap="none">
                <a:solidFill>
                  <a:srgbClr val="BA0C2F"/>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2000"/>
              <a:buFont typeface="Bebas Neue"/>
              <a:buNone/>
              <a:defRPr sz="2400" i="0" u="none" strike="noStrike" cap="none">
                <a:solidFill>
                  <a:srgbClr val="000000"/>
                </a:solidFill>
                <a:latin typeface="Bebas Neue"/>
                <a:ea typeface="Bebas Neue"/>
                <a:cs typeface="Bebas Neue"/>
                <a:sym typeface="Bebas Neue"/>
              </a:defRPr>
            </a:lvl9pPr>
          </a:lstStyle>
          <a:p>
            <a:endParaRPr/>
          </a:p>
        </p:txBody>
      </p:sp>
      <p:sp>
        <p:nvSpPr>
          <p:cNvPr id="7" name="Google Shape;7;p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9"/>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ill Sans"/>
              <a:ea typeface="Gill Sans"/>
              <a:cs typeface="Gill Sans"/>
              <a:sym typeface="Gill Sans"/>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61" r:id="rId5"/>
    <p:sldLayoutId id="2147483664" r:id="rId6"/>
    <p:sldLayoutId id="2147483665"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a9K57sUNi5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8"/>
        <p:cNvGrpSpPr/>
        <p:nvPr/>
      </p:nvGrpSpPr>
      <p:grpSpPr>
        <a:xfrm>
          <a:off x="0" y="0"/>
          <a:ext cx="0" cy="0"/>
          <a:chOff x="0" y="0"/>
          <a:chExt cx="0" cy="0"/>
        </a:xfrm>
      </p:grpSpPr>
      <p:sp>
        <p:nvSpPr>
          <p:cNvPr id="239" name="Google Shape;239;p1"/>
          <p:cNvSpPr txBox="1">
            <a:spLocks noGrp="1"/>
          </p:cNvSpPr>
          <p:nvPr>
            <p:ph type="ctrTitle" idx="4294967295"/>
          </p:nvPr>
        </p:nvSpPr>
        <p:spPr>
          <a:xfrm>
            <a:off x="685800" y="3718974"/>
            <a:ext cx="3886200" cy="5460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Gill Sans"/>
              <a:buNone/>
            </a:pPr>
            <a:endParaRPr sz="4300" dirty="0">
              <a:solidFill>
                <a:srgbClr val="FFFFFF"/>
              </a:solidFill>
              <a:latin typeface="Bebas Neue"/>
              <a:ea typeface="Bebas Neue"/>
              <a:cs typeface="Bebas Neue"/>
              <a:sym typeface="Bebas Neue"/>
            </a:endParaRPr>
          </a:p>
          <a:p>
            <a:pPr marL="0" marR="0" lvl="0" indent="0" algn="l" rtl="0">
              <a:lnSpc>
                <a:spcPct val="100000"/>
              </a:lnSpc>
              <a:spcBef>
                <a:spcPts val="0"/>
              </a:spcBef>
              <a:spcAft>
                <a:spcPts val="0"/>
              </a:spcAft>
              <a:buClr>
                <a:schemeClr val="lt1"/>
              </a:buClr>
              <a:buSzPts val="2400"/>
              <a:buFont typeface="Gill Sans"/>
              <a:buNone/>
            </a:pPr>
            <a:r>
              <a:rPr lang="es" dirty="0">
                <a:solidFill>
                  <a:srgbClr val="FFFFFF"/>
                </a:solidFill>
                <a:latin typeface="Gill Sans"/>
                <a:ea typeface="Gill Sans"/>
                <a:cs typeface="Gill Sans"/>
                <a:sym typeface="Gill Sans"/>
              </a:rPr>
              <a:t>Programa </a:t>
            </a:r>
            <a:br>
              <a:rPr lang="es" dirty="0">
                <a:solidFill>
                  <a:srgbClr val="FFFFFF"/>
                </a:solidFill>
                <a:latin typeface="Gill Sans"/>
                <a:ea typeface="Gill Sans"/>
                <a:cs typeface="Gill Sans"/>
                <a:sym typeface="Gill Sans"/>
              </a:rPr>
            </a:br>
            <a:r>
              <a:rPr lang="es" dirty="0">
                <a:solidFill>
                  <a:srgbClr val="FFFFFF"/>
                </a:solidFill>
                <a:latin typeface="Gill Sans"/>
                <a:ea typeface="Gill Sans"/>
                <a:cs typeface="Gill Sans"/>
                <a:sym typeface="Gill Sans"/>
              </a:rPr>
              <a:t>Generando </a:t>
            </a:r>
            <a:br>
              <a:rPr lang="es" dirty="0">
                <a:solidFill>
                  <a:srgbClr val="FFFFFF"/>
                </a:solidFill>
                <a:latin typeface="Gill Sans"/>
                <a:ea typeface="Gill Sans"/>
                <a:cs typeface="Gill Sans"/>
                <a:sym typeface="Gill Sans"/>
              </a:rPr>
            </a:br>
            <a:r>
              <a:rPr lang="es" dirty="0">
                <a:solidFill>
                  <a:srgbClr val="FFFFFF"/>
                </a:solidFill>
                <a:latin typeface="Gill Sans"/>
                <a:ea typeface="Gill Sans"/>
                <a:cs typeface="Gill Sans"/>
                <a:sym typeface="Gill Sans"/>
              </a:rPr>
              <a:t>Equidad</a:t>
            </a:r>
            <a:br>
              <a:rPr lang="es" dirty="0">
                <a:solidFill>
                  <a:srgbClr val="FFFFFF"/>
                </a:solidFill>
                <a:latin typeface="Gill Sans"/>
                <a:ea typeface="Gill Sans"/>
                <a:cs typeface="Gill Sans"/>
                <a:sym typeface="Gill Sans"/>
              </a:rPr>
            </a:br>
            <a:br>
              <a:rPr lang="es" dirty="0">
                <a:solidFill>
                  <a:srgbClr val="FFFFFF"/>
                </a:solidFill>
                <a:latin typeface="Gill Sans"/>
                <a:ea typeface="Gill Sans"/>
                <a:cs typeface="Gill Sans"/>
                <a:sym typeface="Gill Sans"/>
              </a:rPr>
            </a:br>
            <a:r>
              <a:rPr lang="es" dirty="0">
                <a:solidFill>
                  <a:srgbClr val="FFFFFF"/>
                </a:solidFill>
                <a:latin typeface="Gill Sans"/>
                <a:ea typeface="Gill Sans"/>
                <a:cs typeface="Gill Sans"/>
                <a:sym typeface="Gill Sans"/>
              </a:rPr>
              <a:t>Taller CONPES 4080 </a:t>
            </a:r>
            <a:br>
              <a:rPr lang="es" dirty="0">
                <a:solidFill>
                  <a:srgbClr val="FFFFFF"/>
                </a:solidFill>
                <a:latin typeface="Gill Sans"/>
                <a:ea typeface="Gill Sans"/>
                <a:cs typeface="Gill Sans"/>
                <a:sym typeface="Gill Sans"/>
              </a:rPr>
            </a:br>
            <a:r>
              <a:rPr lang="es" sz="1400" dirty="0">
                <a:solidFill>
                  <a:srgbClr val="FFFFFF"/>
                </a:solidFill>
                <a:latin typeface="Gill Sans"/>
                <a:ea typeface="Gill Sans"/>
                <a:cs typeface="Gill Sans"/>
                <a:sym typeface="Gill Sans"/>
              </a:rPr>
              <a:t>Política Pública de Equidad de Género para las Mujeres: Hacia el Desarrollo Sostenible del País </a:t>
            </a:r>
            <a:endParaRPr sz="1400" i="0" u="none" strike="noStrike" cap="none" dirty="0">
              <a:solidFill>
                <a:srgbClr val="FFFFFF"/>
              </a:solidFill>
              <a:latin typeface="Gill Sans"/>
              <a:ea typeface="Gill Sans"/>
              <a:cs typeface="Gill Sans"/>
              <a:sym typeface="Gill Sans"/>
            </a:endParaRPr>
          </a:p>
        </p:txBody>
      </p:sp>
      <p:pic>
        <p:nvPicPr>
          <p:cNvPr id="241" name="Google Shape;241;p1"/>
          <p:cNvPicPr preferRelativeResize="0"/>
          <p:nvPr/>
        </p:nvPicPr>
        <p:blipFill>
          <a:blip r:embed="rId3">
            <a:alphaModFix/>
          </a:blip>
          <a:stretch>
            <a:fillRect/>
          </a:stretch>
        </p:blipFill>
        <p:spPr>
          <a:xfrm>
            <a:off x="4450100" y="197925"/>
            <a:ext cx="4389099" cy="4747645"/>
          </a:xfrm>
          <a:prstGeom prst="rect">
            <a:avLst/>
          </a:prstGeom>
          <a:noFill/>
          <a:ln>
            <a:noFill/>
          </a:ln>
        </p:spPr>
      </p:pic>
      <p:pic>
        <p:nvPicPr>
          <p:cNvPr id="3" name="Imagen 2" descr="Logotipo&#10;&#10;Descripción generada automáticamente">
            <a:extLst>
              <a:ext uri="{FF2B5EF4-FFF2-40B4-BE49-F238E27FC236}">
                <a16:creationId xmlns:a16="http://schemas.microsoft.com/office/drawing/2014/main" id="{C4E8689B-07C5-4765-B310-23506637D678}"/>
              </a:ext>
            </a:extLst>
          </p:cNvPr>
          <p:cNvPicPr>
            <a:picLocks noChangeAspect="1"/>
          </p:cNvPicPr>
          <p:nvPr/>
        </p:nvPicPr>
        <p:blipFill>
          <a:blip r:embed="rId4"/>
          <a:stretch>
            <a:fillRect/>
          </a:stretch>
        </p:blipFill>
        <p:spPr>
          <a:xfrm>
            <a:off x="443753" y="419802"/>
            <a:ext cx="1990165" cy="8020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3A6FE49A-9D9C-BBCD-CD1B-A6D0802EA5D9}"/>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CF8C132C-A4AC-D21E-5198-D8230629CE9B}"/>
              </a:ext>
            </a:extLst>
          </p:cNvPr>
          <p:cNvPicPr>
            <a:picLocks noChangeAspect="1"/>
          </p:cNvPicPr>
          <p:nvPr/>
        </p:nvPicPr>
        <p:blipFill rotWithShape="1">
          <a:blip r:embed="rId3"/>
          <a:srcRect l="51235" t="30498" r="17778" b="18558"/>
          <a:stretch/>
        </p:blipFill>
        <p:spPr>
          <a:xfrm>
            <a:off x="3559319" y="1464380"/>
            <a:ext cx="2396119" cy="2214740"/>
          </a:xfrm>
          <a:prstGeom prst="rect">
            <a:avLst/>
          </a:prstGeom>
        </p:spPr>
      </p:pic>
      <p:sp>
        <p:nvSpPr>
          <p:cNvPr id="248" name="Google Shape;248;p6">
            <a:extLst>
              <a:ext uri="{FF2B5EF4-FFF2-40B4-BE49-F238E27FC236}">
                <a16:creationId xmlns:a16="http://schemas.microsoft.com/office/drawing/2014/main" id="{0995A7FB-E937-26D2-39D3-B7C9A8AFC04A}"/>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03F7308E-2B8D-E2EA-0411-05977326937F}"/>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1828A4C2-725A-FC47-0B0F-AEBD0D68523A}"/>
              </a:ext>
            </a:extLst>
          </p:cNvPr>
          <p:cNvSpPr txBox="1">
            <a:spLocks noGrp="1"/>
          </p:cNvSpPr>
          <p:nvPr>
            <p:ph type="title"/>
          </p:nvPr>
        </p:nvSpPr>
        <p:spPr>
          <a:xfrm>
            <a:off x="-2000552" y="264252"/>
            <a:ext cx="8127999"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500" dirty="0">
                <a:solidFill>
                  <a:schemeClr val="tx2"/>
                </a:solidFill>
                <a:latin typeface="Gill Sans MT" panose="020B0502020104020203" pitchFamily="34" charset="0"/>
                <a:ea typeface="Gill Sans"/>
                <a:cs typeface="Gill Sans"/>
                <a:sym typeface="Gill Sans"/>
              </a:rPr>
              <a:t>Marco Conceptual </a:t>
            </a:r>
            <a:endParaRPr lang="en-US" sz="2500" dirty="0">
              <a:solidFill>
                <a:schemeClr val="tx2"/>
              </a:solidFill>
              <a:latin typeface="Gill Sans MT" panose="020B0502020104020203" pitchFamily="34" charset="0"/>
              <a:ea typeface="Gill Sans"/>
              <a:cs typeface="Gill Sans"/>
              <a:sym typeface="Gill Sans"/>
            </a:endParaRPr>
          </a:p>
        </p:txBody>
      </p:sp>
      <p:graphicFrame>
        <p:nvGraphicFramePr>
          <p:cNvPr id="4" name="Diagrama 3">
            <a:extLst>
              <a:ext uri="{FF2B5EF4-FFF2-40B4-BE49-F238E27FC236}">
                <a16:creationId xmlns:a16="http://schemas.microsoft.com/office/drawing/2014/main" id="{09A6C5E2-A1B6-9A85-B023-A60130353990}"/>
              </a:ext>
            </a:extLst>
          </p:cNvPr>
          <p:cNvGraphicFramePr/>
          <p:nvPr>
            <p:extLst>
              <p:ext uri="{D42A27DB-BD31-4B8C-83A1-F6EECF244321}">
                <p14:modId xmlns:p14="http://schemas.microsoft.com/office/powerpoint/2010/main" val="2117969125"/>
              </p:ext>
            </p:extLst>
          </p:nvPr>
        </p:nvGraphicFramePr>
        <p:xfrm>
          <a:off x="508001" y="507788"/>
          <a:ext cx="8127998" cy="44314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67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EC369497-C060-922E-BAE8-C5A9EB3C51B2}"/>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EDF4FD33-6B14-E698-F8F8-69CB4C748C79}"/>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AD22EFE4-A9D0-8D05-58F2-01BD96727425}"/>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F2A21F99-3316-273E-EB5B-B028C7632780}"/>
              </a:ext>
            </a:extLst>
          </p:cNvPr>
          <p:cNvSpPr txBox="1">
            <a:spLocks noGrp="1"/>
          </p:cNvSpPr>
          <p:nvPr>
            <p:ph type="title"/>
          </p:nvPr>
        </p:nvSpPr>
        <p:spPr>
          <a:xfrm>
            <a:off x="156637" y="268613"/>
            <a:ext cx="8127999"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500" dirty="0">
                <a:solidFill>
                  <a:schemeClr val="tx2"/>
                </a:solidFill>
                <a:latin typeface="Gill Sans MT" panose="020B0502020104020203" pitchFamily="34" charset="0"/>
                <a:ea typeface="Gill Sans"/>
                <a:cs typeface="Gill Sans"/>
                <a:sym typeface="Gill Sans"/>
              </a:rPr>
              <a:t>Ejes temáticos del CONPES 4080</a:t>
            </a:r>
            <a:endParaRPr lang="en-US" sz="2500" dirty="0">
              <a:solidFill>
                <a:schemeClr val="tx2"/>
              </a:solidFill>
              <a:latin typeface="Gill Sans MT" panose="020B0502020104020203" pitchFamily="34" charset="0"/>
              <a:ea typeface="Gill Sans"/>
              <a:cs typeface="Gill Sans"/>
              <a:sym typeface="Gill Sans"/>
            </a:endParaRPr>
          </a:p>
        </p:txBody>
      </p:sp>
      <p:pic>
        <p:nvPicPr>
          <p:cNvPr id="5" name="Imagen 4">
            <a:extLst>
              <a:ext uri="{FF2B5EF4-FFF2-40B4-BE49-F238E27FC236}">
                <a16:creationId xmlns:a16="http://schemas.microsoft.com/office/drawing/2014/main" id="{08EEC5D3-8283-7160-5ED3-9EEAB368290D}"/>
              </a:ext>
            </a:extLst>
          </p:cNvPr>
          <p:cNvPicPr>
            <a:picLocks noChangeAspect="1"/>
          </p:cNvPicPr>
          <p:nvPr/>
        </p:nvPicPr>
        <p:blipFill>
          <a:blip r:embed="rId3"/>
          <a:stretch>
            <a:fillRect/>
          </a:stretch>
        </p:blipFill>
        <p:spPr>
          <a:xfrm>
            <a:off x="1393881" y="826366"/>
            <a:ext cx="6741044" cy="4014611"/>
          </a:xfrm>
          <a:prstGeom prst="rect">
            <a:avLst/>
          </a:prstGeom>
        </p:spPr>
      </p:pic>
      <p:sp>
        <p:nvSpPr>
          <p:cNvPr id="6" name="CuadroTexto 5">
            <a:extLst>
              <a:ext uri="{FF2B5EF4-FFF2-40B4-BE49-F238E27FC236}">
                <a16:creationId xmlns:a16="http://schemas.microsoft.com/office/drawing/2014/main" id="{6FE9496F-45A9-83A0-6EF1-4997D548A833}"/>
              </a:ext>
            </a:extLst>
          </p:cNvPr>
          <p:cNvSpPr txBox="1"/>
          <p:nvPr/>
        </p:nvSpPr>
        <p:spPr>
          <a:xfrm>
            <a:off x="5723959" y="4563978"/>
            <a:ext cx="1417376" cy="276999"/>
          </a:xfrm>
          <a:prstGeom prst="rect">
            <a:avLst/>
          </a:prstGeom>
          <a:noFill/>
        </p:spPr>
        <p:txBody>
          <a:bodyPr wrap="none" rtlCol="0">
            <a:spAutoFit/>
          </a:bodyPr>
          <a:lstStyle/>
          <a:p>
            <a:r>
              <a:rPr lang="es-CO" sz="1200" dirty="0">
                <a:latin typeface="Gill Sans MT" panose="020B0502020104020203" pitchFamily="34" charset="0"/>
              </a:rPr>
              <a:t>Fuente </a:t>
            </a:r>
            <a:r>
              <a:rPr lang="es-CO" sz="1200" dirty="0" err="1">
                <a:latin typeface="Gill Sans MT" panose="020B0502020104020203" pitchFamily="34" charset="0"/>
              </a:rPr>
              <a:t>DNP</a:t>
            </a:r>
            <a:r>
              <a:rPr lang="es-CO" sz="1200" dirty="0">
                <a:latin typeface="Gill Sans MT" panose="020B0502020104020203" pitchFamily="34" charset="0"/>
              </a:rPr>
              <a:t> (2022)</a:t>
            </a:r>
          </a:p>
        </p:txBody>
      </p:sp>
    </p:spTree>
    <p:extLst>
      <p:ext uri="{BB962C8B-B14F-4D97-AF65-F5344CB8AC3E}">
        <p14:creationId xmlns:p14="http://schemas.microsoft.com/office/powerpoint/2010/main" val="4269024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083937A0-69D5-A3F1-FEBF-A62CE69370F7}"/>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AD1F4336-21A1-33F1-8352-F25C1C8E566F}"/>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5D0CC6E8-60C5-50A1-8528-FE5BB64EC7D6}"/>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C04CA626-0B5E-E5B7-BAE1-AF84D618A733}"/>
              </a:ext>
            </a:extLst>
          </p:cNvPr>
          <p:cNvSpPr txBox="1">
            <a:spLocks noGrp="1"/>
          </p:cNvSpPr>
          <p:nvPr>
            <p:ph type="title"/>
          </p:nvPr>
        </p:nvSpPr>
        <p:spPr>
          <a:xfrm>
            <a:off x="-736296" y="11610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Ejes Estratégicos del CONPES 4080 </a:t>
            </a:r>
            <a:endParaRPr lang="en-US" sz="2800" dirty="0">
              <a:solidFill>
                <a:schemeClr val="tx2"/>
              </a:solidFill>
              <a:latin typeface="Gill Sans MT" panose="020B0502020104020203" pitchFamily="34" charset="0"/>
              <a:ea typeface="Gill Sans"/>
              <a:cs typeface="Gill Sans"/>
              <a:sym typeface="Gill Sans"/>
            </a:endParaRPr>
          </a:p>
        </p:txBody>
      </p:sp>
      <p:graphicFrame>
        <p:nvGraphicFramePr>
          <p:cNvPr id="3" name="Diagrama 2">
            <a:extLst>
              <a:ext uri="{FF2B5EF4-FFF2-40B4-BE49-F238E27FC236}">
                <a16:creationId xmlns:a16="http://schemas.microsoft.com/office/drawing/2014/main" id="{D3FA1F39-3BB8-5797-558C-6E53AB693D18}"/>
              </a:ext>
            </a:extLst>
          </p:cNvPr>
          <p:cNvGraphicFramePr/>
          <p:nvPr>
            <p:extLst>
              <p:ext uri="{D42A27DB-BD31-4B8C-83A1-F6EECF244321}">
                <p14:modId xmlns:p14="http://schemas.microsoft.com/office/powerpoint/2010/main" val="1772515482"/>
              </p:ext>
            </p:extLst>
          </p:nvPr>
        </p:nvGraphicFramePr>
        <p:xfrm>
          <a:off x="1648177" y="6738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83AFCFE1-CCC4-F95C-8A6D-62B5343373D9}"/>
              </a:ext>
            </a:extLst>
          </p:cNvPr>
          <p:cNvSpPr txBox="1"/>
          <p:nvPr/>
        </p:nvSpPr>
        <p:spPr>
          <a:xfrm>
            <a:off x="1006199" y="1531161"/>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2</a:t>
            </a:r>
          </a:p>
        </p:txBody>
      </p:sp>
      <p:sp>
        <p:nvSpPr>
          <p:cNvPr id="6" name="CuadroTexto 5">
            <a:extLst>
              <a:ext uri="{FF2B5EF4-FFF2-40B4-BE49-F238E27FC236}">
                <a16:creationId xmlns:a16="http://schemas.microsoft.com/office/drawing/2014/main" id="{013EC2E4-C156-ED35-9084-1D9B09796FF7}"/>
              </a:ext>
            </a:extLst>
          </p:cNvPr>
          <p:cNvSpPr txBox="1"/>
          <p:nvPr/>
        </p:nvSpPr>
        <p:spPr>
          <a:xfrm>
            <a:off x="998248" y="2243511"/>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3</a:t>
            </a:r>
          </a:p>
        </p:txBody>
      </p:sp>
      <p:sp>
        <p:nvSpPr>
          <p:cNvPr id="7" name="CuadroTexto 6">
            <a:extLst>
              <a:ext uri="{FF2B5EF4-FFF2-40B4-BE49-F238E27FC236}">
                <a16:creationId xmlns:a16="http://schemas.microsoft.com/office/drawing/2014/main" id="{CB8396D3-0DC5-F93F-F4E1-FC54D61544D8}"/>
              </a:ext>
            </a:extLst>
          </p:cNvPr>
          <p:cNvSpPr txBox="1"/>
          <p:nvPr/>
        </p:nvSpPr>
        <p:spPr>
          <a:xfrm>
            <a:off x="1007533" y="950180"/>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1</a:t>
            </a:r>
          </a:p>
        </p:txBody>
      </p:sp>
      <p:sp>
        <p:nvSpPr>
          <p:cNvPr id="8" name="CuadroTexto 7">
            <a:extLst>
              <a:ext uri="{FF2B5EF4-FFF2-40B4-BE49-F238E27FC236}">
                <a16:creationId xmlns:a16="http://schemas.microsoft.com/office/drawing/2014/main" id="{9F8A1694-66DD-B2FB-E715-1F98C90C2DC6}"/>
              </a:ext>
            </a:extLst>
          </p:cNvPr>
          <p:cNvSpPr txBox="1"/>
          <p:nvPr/>
        </p:nvSpPr>
        <p:spPr>
          <a:xfrm>
            <a:off x="970927" y="2908909"/>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4</a:t>
            </a:r>
          </a:p>
        </p:txBody>
      </p:sp>
      <p:sp>
        <p:nvSpPr>
          <p:cNvPr id="9" name="CuadroTexto 8">
            <a:extLst>
              <a:ext uri="{FF2B5EF4-FFF2-40B4-BE49-F238E27FC236}">
                <a16:creationId xmlns:a16="http://schemas.microsoft.com/office/drawing/2014/main" id="{BB6A83E2-5C33-3B3B-E5D1-98821398A480}"/>
              </a:ext>
            </a:extLst>
          </p:cNvPr>
          <p:cNvSpPr txBox="1"/>
          <p:nvPr/>
        </p:nvSpPr>
        <p:spPr>
          <a:xfrm>
            <a:off x="1000059" y="3656034"/>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5</a:t>
            </a:r>
          </a:p>
        </p:txBody>
      </p:sp>
      <p:sp>
        <p:nvSpPr>
          <p:cNvPr id="10" name="CuadroTexto 9">
            <a:extLst>
              <a:ext uri="{FF2B5EF4-FFF2-40B4-BE49-F238E27FC236}">
                <a16:creationId xmlns:a16="http://schemas.microsoft.com/office/drawing/2014/main" id="{4DE0F8B3-EB86-7A04-8440-E0D3AC66F923}"/>
              </a:ext>
            </a:extLst>
          </p:cNvPr>
          <p:cNvSpPr txBox="1"/>
          <p:nvPr/>
        </p:nvSpPr>
        <p:spPr>
          <a:xfrm>
            <a:off x="1006199" y="4299116"/>
            <a:ext cx="311304" cy="369332"/>
          </a:xfrm>
          <a:prstGeom prst="rect">
            <a:avLst/>
          </a:prstGeom>
          <a:noFill/>
        </p:spPr>
        <p:txBody>
          <a:bodyPr wrap="none" rtlCol="0">
            <a:spAutoFit/>
          </a:bodyPr>
          <a:lstStyle/>
          <a:p>
            <a:r>
              <a:rPr lang="es-CO" sz="1800" b="1" dirty="0">
                <a:solidFill>
                  <a:schemeClr val="tx2"/>
                </a:solidFill>
                <a:latin typeface="Gill Sans MT" panose="020B0502020104020203" pitchFamily="34" charset="0"/>
              </a:rPr>
              <a:t>6</a:t>
            </a:r>
          </a:p>
        </p:txBody>
      </p:sp>
    </p:spTree>
    <p:extLst>
      <p:ext uri="{BB962C8B-B14F-4D97-AF65-F5344CB8AC3E}">
        <p14:creationId xmlns:p14="http://schemas.microsoft.com/office/powerpoint/2010/main" val="3282108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8743FC50-B9FC-B5C4-E416-D46C119706FD}"/>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3EA5C12D-28AE-AA2B-04DF-45EE744B9421}"/>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5D2F4E9B-CFD9-9840-845F-22E061C8C7B8}"/>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4A6CBA44-72DC-3ACF-EC53-BCFB7AEE96E6}"/>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86D70C06-9CCC-247C-56B8-47F6249C14A6}"/>
              </a:ext>
            </a:extLst>
          </p:cNvPr>
          <p:cNvSpPr txBox="1">
            <a:spLocks/>
          </p:cNvSpPr>
          <p:nvPr/>
        </p:nvSpPr>
        <p:spPr>
          <a:xfrm>
            <a:off x="-1627926" y="719751"/>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1 (seis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20" name="Grupo 19">
            <a:extLst>
              <a:ext uri="{FF2B5EF4-FFF2-40B4-BE49-F238E27FC236}">
                <a16:creationId xmlns:a16="http://schemas.microsoft.com/office/drawing/2014/main" id="{24B4A759-2BBA-9D43-A316-BF466618668D}"/>
              </a:ext>
            </a:extLst>
          </p:cNvPr>
          <p:cNvGrpSpPr/>
          <p:nvPr/>
        </p:nvGrpSpPr>
        <p:grpSpPr>
          <a:xfrm>
            <a:off x="587022" y="1343438"/>
            <a:ext cx="4504267" cy="3417988"/>
            <a:chOff x="835378" y="1889125"/>
            <a:chExt cx="5238044" cy="3417988"/>
          </a:xfrm>
        </p:grpSpPr>
        <p:sp>
          <p:nvSpPr>
            <p:cNvPr id="7" name="CuadroTexto 6">
              <a:extLst>
                <a:ext uri="{FF2B5EF4-FFF2-40B4-BE49-F238E27FC236}">
                  <a16:creationId xmlns:a16="http://schemas.microsoft.com/office/drawing/2014/main" id="{14AD1A89-034B-2BE1-AE2D-CAEC755F0E24}"/>
                </a:ext>
              </a:extLst>
            </p:cNvPr>
            <p:cNvSpPr txBox="1"/>
            <p:nvPr/>
          </p:nvSpPr>
          <p:spPr>
            <a:xfrm>
              <a:off x="835378" y="1889125"/>
              <a:ext cx="5238044" cy="276999"/>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1: </a:t>
              </a:r>
              <a:r>
                <a:rPr lang="es-ES" sz="1200" dirty="0">
                  <a:latin typeface="Gill Sans MT" panose="020B0502020104020203" pitchFamily="34" charset="0"/>
                </a:rPr>
                <a:t>Formación de Capital Humano</a:t>
              </a:r>
              <a:endParaRPr lang="es-CO" sz="1200" dirty="0">
                <a:latin typeface="Gill Sans MT" panose="020B0502020104020203" pitchFamily="34" charset="0"/>
              </a:endParaRPr>
            </a:p>
          </p:txBody>
        </p:sp>
        <p:sp>
          <p:nvSpPr>
            <p:cNvPr id="11" name="CuadroTexto 10">
              <a:extLst>
                <a:ext uri="{FF2B5EF4-FFF2-40B4-BE49-F238E27FC236}">
                  <a16:creationId xmlns:a16="http://schemas.microsoft.com/office/drawing/2014/main" id="{CE35998B-27EB-DD20-91BF-EBC35FC22B8E}"/>
                </a:ext>
              </a:extLst>
            </p:cNvPr>
            <p:cNvSpPr txBox="1"/>
            <p:nvPr/>
          </p:nvSpPr>
          <p:spPr>
            <a:xfrm>
              <a:off x="835378" y="2329973"/>
              <a:ext cx="5238044" cy="276999"/>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2: </a:t>
              </a:r>
              <a:r>
                <a:rPr lang="es-ES" sz="1200" dirty="0">
                  <a:latin typeface="Gill Sans MT" panose="020B0502020104020203" pitchFamily="34" charset="0"/>
                </a:rPr>
                <a:t>Cierre de la Brecha Digital de Género</a:t>
              </a:r>
              <a:endParaRPr lang="es-CO" sz="1200" dirty="0">
                <a:latin typeface="Gill Sans MT" panose="020B0502020104020203" pitchFamily="34" charset="0"/>
              </a:endParaRPr>
            </a:p>
          </p:txBody>
        </p:sp>
        <p:sp>
          <p:nvSpPr>
            <p:cNvPr id="13" name="CuadroTexto 12">
              <a:extLst>
                <a:ext uri="{FF2B5EF4-FFF2-40B4-BE49-F238E27FC236}">
                  <a16:creationId xmlns:a16="http://schemas.microsoft.com/office/drawing/2014/main" id="{4921A776-1CEC-EC70-30EF-E41E29373A2C}"/>
                </a:ext>
              </a:extLst>
            </p:cNvPr>
            <p:cNvSpPr txBox="1"/>
            <p:nvPr/>
          </p:nvSpPr>
          <p:spPr>
            <a:xfrm>
              <a:off x="835378" y="2703949"/>
              <a:ext cx="5238044" cy="474874"/>
            </a:xfrm>
            <a:prstGeom prst="rect">
              <a:avLst/>
            </a:prstGeom>
            <a:noFill/>
          </p:spPr>
          <p:txBody>
            <a:bodyPr wrap="square">
              <a:spAutoFit/>
            </a:bodyPr>
            <a:lstStyle/>
            <a:p>
              <a:pPr algn="just">
                <a:lnSpc>
                  <a:spcPct val="107000"/>
                </a:lnSpc>
                <a:spcAft>
                  <a:spcPts val="800"/>
                </a:spcAft>
              </a:pPr>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CO" sz="1200" dirty="0">
                  <a:effectLst/>
                  <a:latin typeface="Gill Sans MT" panose="020B0502020104020203" pitchFamily="34" charset="0"/>
                  <a:ea typeface="Calibri" panose="020F0502020204030204" pitchFamily="34" charset="0"/>
                  <a:cs typeface="Times New Roman" panose="02020603050405020304" pitchFamily="18" charset="0"/>
                </a:rPr>
                <a:t>Estrategias para eliminar las prácticas y condiciones discriminatorias contra las mujeres en el ámbito laboral </a:t>
              </a:r>
            </a:p>
          </p:txBody>
        </p:sp>
        <p:sp>
          <p:nvSpPr>
            <p:cNvPr id="15" name="CuadroTexto 14">
              <a:extLst>
                <a:ext uri="{FF2B5EF4-FFF2-40B4-BE49-F238E27FC236}">
                  <a16:creationId xmlns:a16="http://schemas.microsoft.com/office/drawing/2014/main" id="{0B481437-3AD8-5689-93C5-D6FAF57E1743}"/>
                </a:ext>
              </a:extLst>
            </p:cNvPr>
            <p:cNvSpPr txBox="1"/>
            <p:nvPr/>
          </p:nvSpPr>
          <p:spPr>
            <a:xfrm>
              <a:off x="835378" y="3333776"/>
              <a:ext cx="5238044" cy="461665"/>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4: </a:t>
              </a:r>
              <a:r>
                <a:rPr lang="es-CO" sz="1200" dirty="0">
                  <a:effectLst/>
                  <a:latin typeface="Gill Sans MT" panose="020B0502020104020203" pitchFamily="34" charset="0"/>
                  <a:ea typeface="Calibri" panose="020F0502020204030204" pitchFamily="34" charset="0"/>
                  <a:cs typeface="Times New Roman" panose="02020603050405020304" pitchFamily="18" charset="0"/>
                </a:rPr>
                <a:t>Participación activa y sostenible de las mujeres en el tejido empresarial del país</a:t>
              </a:r>
              <a:endParaRPr lang="es-CO" sz="1200" dirty="0"/>
            </a:p>
          </p:txBody>
        </p:sp>
        <p:sp>
          <p:nvSpPr>
            <p:cNvPr id="17" name="CuadroTexto 16">
              <a:extLst>
                <a:ext uri="{FF2B5EF4-FFF2-40B4-BE49-F238E27FC236}">
                  <a16:creationId xmlns:a16="http://schemas.microsoft.com/office/drawing/2014/main" id="{1C04DCB3-F1F8-001F-48C8-507CC9F1C622}"/>
                </a:ext>
              </a:extLst>
            </p:cNvPr>
            <p:cNvSpPr txBox="1"/>
            <p:nvPr/>
          </p:nvSpPr>
          <p:spPr>
            <a:xfrm>
              <a:off x="835378" y="3922118"/>
              <a:ext cx="5238044" cy="646331"/>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5: </a:t>
              </a:r>
              <a:r>
                <a:rPr lang="es-CO" sz="1200" dirty="0">
                  <a:effectLst/>
                  <a:latin typeface="Gill Sans MT" panose="020B0502020104020203" pitchFamily="34" charset="0"/>
                  <a:ea typeface="Calibri" panose="020F0502020204030204" pitchFamily="34" charset="0"/>
                  <a:cs typeface="Times New Roman" panose="02020603050405020304" pitchFamily="18" charset="0"/>
                </a:rPr>
                <a:t>Reducción de la vulnerabilidad económica, mitigación de la pobreza y garantía del acceso a infraestructura y servicios</a:t>
              </a:r>
              <a:endParaRPr lang="es-CO" sz="1200" dirty="0"/>
            </a:p>
          </p:txBody>
        </p:sp>
        <p:sp>
          <p:nvSpPr>
            <p:cNvPr id="19" name="CuadroTexto 18">
              <a:extLst>
                <a:ext uri="{FF2B5EF4-FFF2-40B4-BE49-F238E27FC236}">
                  <a16:creationId xmlns:a16="http://schemas.microsoft.com/office/drawing/2014/main" id="{9B329E0D-FE63-FBCA-EE47-41F06C679124}"/>
                </a:ext>
              </a:extLst>
            </p:cNvPr>
            <p:cNvSpPr txBox="1"/>
            <p:nvPr/>
          </p:nvSpPr>
          <p:spPr>
            <a:xfrm>
              <a:off x="835378" y="4660782"/>
              <a:ext cx="5238044" cy="646331"/>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6</a:t>
              </a:r>
              <a:r>
                <a:rPr lang="es-CO" sz="1200" dirty="0">
                  <a:effectLst/>
                  <a:latin typeface="Gill Sans MT" panose="020B0502020104020203" pitchFamily="34" charset="0"/>
                  <a:ea typeface="Calibri" panose="020F0502020204030204" pitchFamily="34" charset="0"/>
                  <a:cs typeface="Times New Roman" panose="02020603050405020304" pitchFamily="18" charset="0"/>
                </a:rPr>
                <a:t>: Mejora de las condiciones de vida y oportunidades económicas de las mujeres rurales como agentes de transformación y desarrollo</a:t>
              </a:r>
              <a:endParaRPr lang="es-CO" sz="1200" dirty="0"/>
            </a:p>
          </p:txBody>
        </p:sp>
      </p:grpSp>
      <p:pic>
        <p:nvPicPr>
          <p:cNvPr id="21" name="Imagen 20">
            <a:extLst>
              <a:ext uri="{FF2B5EF4-FFF2-40B4-BE49-F238E27FC236}">
                <a16:creationId xmlns:a16="http://schemas.microsoft.com/office/drawing/2014/main" id="{B42F874F-7923-F7E5-7457-55D98628E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4134" y="1108971"/>
            <a:ext cx="3070922" cy="2583563"/>
          </a:xfrm>
          <a:prstGeom prst="rect">
            <a:avLst/>
          </a:prstGeom>
          <a:noFill/>
        </p:spPr>
      </p:pic>
      <p:sp>
        <p:nvSpPr>
          <p:cNvPr id="23" name="CuadroTexto 22">
            <a:extLst>
              <a:ext uri="{FF2B5EF4-FFF2-40B4-BE49-F238E27FC236}">
                <a16:creationId xmlns:a16="http://schemas.microsoft.com/office/drawing/2014/main" id="{DC4BCE75-A46D-801D-0C13-6B52921A7CA7}"/>
              </a:ext>
            </a:extLst>
          </p:cNvPr>
          <p:cNvSpPr txBox="1"/>
          <p:nvPr/>
        </p:nvSpPr>
        <p:spPr>
          <a:xfrm>
            <a:off x="5771444" y="3699596"/>
            <a:ext cx="2686756" cy="923330"/>
          </a:xfrm>
          <a:prstGeom prst="rect">
            <a:avLst/>
          </a:prstGeom>
          <a:noFill/>
        </p:spPr>
        <p:txBody>
          <a:bodyPr wrap="square">
            <a:spAutoFit/>
          </a:bodyPr>
          <a:lstStyle/>
          <a:p>
            <a:pPr lvl="0" algn="ctr"/>
            <a:r>
              <a:rPr lang="es-CO" sz="1800" dirty="0">
                <a:solidFill>
                  <a:schemeClr val="tx2"/>
                </a:solidFill>
                <a:effectLst>
                  <a:outerShdw blurRad="38100" dist="38100" dir="2700000" algn="tl">
                    <a:srgbClr val="000000">
                      <a:alpha val="43137"/>
                    </a:srgbClr>
                  </a:outerShdw>
                </a:effectLst>
                <a:latin typeface="Gill Sans MT" panose="020B0502020104020203" pitchFamily="34" charset="0"/>
              </a:rPr>
              <a:t>Autonomía económica, desarrollo social y productivo </a:t>
            </a:r>
          </a:p>
        </p:txBody>
      </p:sp>
    </p:spTree>
    <p:extLst>
      <p:ext uri="{BB962C8B-B14F-4D97-AF65-F5344CB8AC3E}">
        <p14:creationId xmlns:p14="http://schemas.microsoft.com/office/powerpoint/2010/main" val="235302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B22644BA-7A2B-001F-8B7A-671897042B6B}"/>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6FBE17D6-D9CC-5FF0-6D9C-D0363B4D2C9E}"/>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97EC88CD-CCA9-FA58-077B-E18ED901751B}"/>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2C8CF3B3-E30D-3EF5-D3D9-6C7A7B2F4070}"/>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F3F2AD0B-22A9-C6D2-B548-A124EB9FCFFE}"/>
              </a:ext>
            </a:extLst>
          </p:cNvPr>
          <p:cNvSpPr txBox="1">
            <a:spLocks/>
          </p:cNvSpPr>
          <p:nvPr/>
        </p:nvSpPr>
        <p:spPr>
          <a:xfrm>
            <a:off x="-1627926" y="719751"/>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2 (cinco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5" name="Grupo 4">
            <a:extLst>
              <a:ext uri="{FF2B5EF4-FFF2-40B4-BE49-F238E27FC236}">
                <a16:creationId xmlns:a16="http://schemas.microsoft.com/office/drawing/2014/main" id="{6CFBE345-D06A-7CE3-808D-A4E9A6BF2F21}"/>
              </a:ext>
            </a:extLst>
          </p:cNvPr>
          <p:cNvGrpSpPr/>
          <p:nvPr/>
        </p:nvGrpSpPr>
        <p:grpSpPr>
          <a:xfrm>
            <a:off x="587021" y="1432427"/>
            <a:ext cx="4504267" cy="2828786"/>
            <a:chOff x="587021" y="1432427"/>
            <a:chExt cx="4504267" cy="2828786"/>
          </a:xfrm>
        </p:grpSpPr>
        <p:sp>
          <p:nvSpPr>
            <p:cNvPr id="7" name="CuadroTexto 6">
              <a:extLst>
                <a:ext uri="{FF2B5EF4-FFF2-40B4-BE49-F238E27FC236}">
                  <a16:creationId xmlns:a16="http://schemas.microsoft.com/office/drawing/2014/main" id="{418678C8-08E3-78A5-9C2D-B69047B3EE50}"/>
                </a:ext>
              </a:extLst>
            </p:cNvPr>
            <p:cNvSpPr txBox="1"/>
            <p:nvPr/>
          </p:nvSpPr>
          <p:spPr>
            <a:xfrm>
              <a:off x="587021" y="1432427"/>
              <a:ext cx="4504267" cy="646331"/>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1: </a:t>
              </a:r>
              <a:r>
                <a:rPr lang="es-ES" sz="1200" dirty="0">
                  <a:latin typeface="Gill Sans MT" panose="020B0502020104020203" pitchFamily="34" charset="0"/>
                </a:rPr>
                <a:t>Reducción de los estereotipos e imaginarios en torno a la participación de la mujer en escenarios políticos, comunales y altos cargos del Estado</a:t>
              </a:r>
              <a:endParaRPr lang="es-CO" sz="1200" dirty="0">
                <a:latin typeface="Gill Sans MT" panose="020B0502020104020203" pitchFamily="34" charset="0"/>
              </a:endParaRPr>
            </a:p>
          </p:txBody>
        </p:sp>
        <p:sp>
          <p:nvSpPr>
            <p:cNvPr id="11" name="CuadroTexto 10">
              <a:extLst>
                <a:ext uri="{FF2B5EF4-FFF2-40B4-BE49-F238E27FC236}">
                  <a16:creationId xmlns:a16="http://schemas.microsoft.com/office/drawing/2014/main" id="{8A7D5FE6-602D-D54E-EF9B-9BC4523DBD74}"/>
                </a:ext>
              </a:extLst>
            </p:cNvPr>
            <p:cNvSpPr txBox="1"/>
            <p:nvPr/>
          </p:nvSpPr>
          <p:spPr>
            <a:xfrm>
              <a:off x="587021" y="2151756"/>
              <a:ext cx="4504267" cy="646331"/>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2: </a:t>
              </a:r>
              <a:r>
                <a:rPr lang="es-ES" sz="1200" dirty="0">
                  <a:latin typeface="Gill Sans MT" panose="020B0502020104020203" pitchFamily="34" charset="0"/>
                </a:rPr>
                <a:t>Estrategias para eliminar la violencia contra las mujeres en el escenario político</a:t>
              </a:r>
            </a:p>
            <a:p>
              <a:pPr algn="just"/>
              <a:endParaRPr lang="es-CO" sz="1200" dirty="0">
                <a:latin typeface="Gill Sans MT" panose="020B0502020104020203" pitchFamily="34" charset="0"/>
              </a:endParaRPr>
            </a:p>
          </p:txBody>
        </p:sp>
        <p:sp>
          <p:nvSpPr>
            <p:cNvPr id="13" name="CuadroTexto 12">
              <a:extLst>
                <a:ext uri="{FF2B5EF4-FFF2-40B4-BE49-F238E27FC236}">
                  <a16:creationId xmlns:a16="http://schemas.microsoft.com/office/drawing/2014/main" id="{7BC22AA4-73AB-9559-3E49-9E9EBE9CBE1A}"/>
                </a:ext>
              </a:extLst>
            </p:cNvPr>
            <p:cNvSpPr txBox="1"/>
            <p:nvPr/>
          </p:nvSpPr>
          <p:spPr>
            <a:xfrm>
              <a:off x="587021" y="2773811"/>
              <a:ext cx="4504267" cy="474874"/>
            </a:xfrm>
            <a:prstGeom prst="rect">
              <a:avLst/>
            </a:prstGeom>
            <a:noFill/>
          </p:spPr>
          <p:txBody>
            <a:bodyPr wrap="square">
              <a:spAutoFit/>
            </a:bodyPr>
            <a:lstStyle/>
            <a:p>
              <a:pPr algn="just">
                <a:lnSpc>
                  <a:spcPct val="107000"/>
                </a:lnSpc>
                <a:spcAft>
                  <a:spcPts val="800"/>
                </a:spcAft>
              </a:pPr>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ES" sz="1200" dirty="0">
                  <a:effectLst/>
                  <a:latin typeface="Gill Sans MT" panose="020B0502020104020203" pitchFamily="34" charset="0"/>
                  <a:ea typeface="Calibri" panose="020F0502020204030204" pitchFamily="34" charset="0"/>
                  <a:cs typeface="Times New Roman" panose="02020603050405020304" pitchFamily="18" charset="0"/>
                </a:rPr>
                <a:t>Estrategias para lograr una efectiva participación de las mujeres en los escenarios públicos y en altos cargos del estado</a:t>
              </a:r>
            </a:p>
          </p:txBody>
        </p:sp>
        <p:sp>
          <p:nvSpPr>
            <p:cNvPr id="15" name="CuadroTexto 14">
              <a:extLst>
                <a:ext uri="{FF2B5EF4-FFF2-40B4-BE49-F238E27FC236}">
                  <a16:creationId xmlns:a16="http://schemas.microsoft.com/office/drawing/2014/main" id="{F8F73729-C0A0-4903-7797-D3B1E996E386}"/>
                </a:ext>
              </a:extLst>
            </p:cNvPr>
            <p:cNvSpPr txBox="1"/>
            <p:nvPr/>
          </p:nvSpPr>
          <p:spPr>
            <a:xfrm>
              <a:off x="587021" y="3388013"/>
              <a:ext cx="4504267" cy="646331"/>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4: </a:t>
              </a:r>
              <a:r>
                <a:rPr lang="es-ES" sz="1200" dirty="0">
                  <a:effectLst/>
                  <a:latin typeface="Gill Sans MT" panose="020B0502020104020203" pitchFamily="34" charset="0"/>
                  <a:ea typeface="Calibri" panose="020F0502020204030204" pitchFamily="34" charset="0"/>
                  <a:cs typeface="Times New Roman" panose="02020603050405020304" pitchFamily="18" charset="0"/>
                </a:rPr>
                <a:t>Estrategias para lograr una efectiva participación de las mujeres en los escenarios públicos y en altos cargos del estado</a:t>
              </a:r>
            </a:p>
            <a:p>
              <a:pPr algn="just"/>
              <a:endParaRPr lang="es-CO" sz="1200" dirty="0"/>
            </a:p>
          </p:txBody>
        </p:sp>
        <p:sp>
          <p:nvSpPr>
            <p:cNvPr id="17" name="CuadroTexto 16">
              <a:extLst>
                <a:ext uri="{FF2B5EF4-FFF2-40B4-BE49-F238E27FC236}">
                  <a16:creationId xmlns:a16="http://schemas.microsoft.com/office/drawing/2014/main" id="{50C72A09-265F-BDB7-0090-A887B16B19B6}"/>
                </a:ext>
              </a:extLst>
            </p:cNvPr>
            <p:cNvSpPr txBox="1"/>
            <p:nvPr/>
          </p:nvSpPr>
          <p:spPr>
            <a:xfrm>
              <a:off x="587021" y="3984214"/>
              <a:ext cx="4504267" cy="276999"/>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5: </a:t>
              </a:r>
              <a:r>
                <a:rPr lang="es-ES" sz="1200" dirty="0">
                  <a:effectLst/>
                  <a:latin typeface="Gill Sans MT" panose="020B0502020104020203" pitchFamily="34" charset="0"/>
                  <a:ea typeface="Calibri" panose="020F0502020204030204" pitchFamily="34" charset="0"/>
                  <a:cs typeface="Times New Roman" panose="02020603050405020304" pitchFamily="18" charset="0"/>
                </a:rPr>
                <a:t>Promoción de participación de las mujeres rurales</a:t>
              </a:r>
              <a:endParaRPr lang="es-CO" sz="1200" dirty="0"/>
            </a:p>
          </p:txBody>
        </p:sp>
      </p:grpSp>
      <p:sp>
        <p:nvSpPr>
          <p:cNvPr id="23" name="CuadroTexto 22">
            <a:extLst>
              <a:ext uri="{FF2B5EF4-FFF2-40B4-BE49-F238E27FC236}">
                <a16:creationId xmlns:a16="http://schemas.microsoft.com/office/drawing/2014/main" id="{BB315224-360C-15D9-20C0-C3BA3B2E4E7C}"/>
              </a:ext>
            </a:extLst>
          </p:cNvPr>
          <p:cNvSpPr txBox="1"/>
          <p:nvPr/>
        </p:nvSpPr>
        <p:spPr>
          <a:xfrm>
            <a:off x="5384800" y="3699596"/>
            <a:ext cx="3073400" cy="1077218"/>
          </a:xfrm>
          <a:prstGeom prst="rect">
            <a:avLst/>
          </a:prstGeom>
          <a:noFill/>
        </p:spPr>
        <p:txBody>
          <a:bodyPr wrap="square">
            <a:spAutoFit/>
          </a:bodyPr>
          <a:lstStyle/>
          <a:p>
            <a:pPr lvl="0" algn="ctr"/>
            <a:r>
              <a:rPr lang="es-CO" sz="1600" dirty="0">
                <a:solidFill>
                  <a:schemeClr val="tx2"/>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Participación en escenarios de poder político, altos cargos del Estado y en las organizaciones comunales</a:t>
            </a:r>
            <a:endParaRPr lang="es-CO" sz="1600" dirty="0">
              <a:solidFill>
                <a:schemeClr val="tx2"/>
              </a:solidFill>
              <a:effectLst>
                <a:outerShdw blurRad="38100" dist="38100" dir="2700000" algn="tl">
                  <a:srgbClr val="000000">
                    <a:alpha val="43137"/>
                  </a:srgbClr>
                </a:outerShdw>
              </a:effectLst>
              <a:latin typeface="Gill Sans MT" panose="020B0502020104020203" pitchFamily="34" charset="0"/>
            </a:endParaRPr>
          </a:p>
        </p:txBody>
      </p:sp>
      <p:pic>
        <p:nvPicPr>
          <p:cNvPr id="4" name="Imagen 3">
            <a:extLst>
              <a:ext uri="{FF2B5EF4-FFF2-40B4-BE49-F238E27FC236}">
                <a16:creationId xmlns:a16="http://schemas.microsoft.com/office/drawing/2014/main" id="{736C0A70-9794-328B-83DF-38615F64C8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8892" y="1034219"/>
            <a:ext cx="2686755" cy="2501027"/>
          </a:xfrm>
          <a:prstGeom prst="rect">
            <a:avLst/>
          </a:prstGeom>
          <a:noFill/>
        </p:spPr>
      </p:pic>
    </p:spTree>
    <p:extLst>
      <p:ext uri="{BB962C8B-B14F-4D97-AF65-F5344CB8AC3E}">
        <p14:creationId xmlns:p14="http://schemas.microsoft.com/office/powerpoint/2010/main" val="411397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E878C93A-468E-56D5-EFED-11C26D1B8109}"/>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E86684D8-E950-48AE-843E-BC9ECC2F2EE5}"/>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B7AB0C4B-7DE1-7D80-5E2D-1D9DF0621927}"/>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A46D8CF4-CD58-4032-ABE9-A663A03EDB13}"/>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77C4329F-DA83-71E9-82DE-FAA1DA287606}"/>
              </a:ext>
            </a:extLst>
          </p:cNvPr>
          <p:cNvSpPr txBox="1">
            <a:spLocks/>
          </p:cNvSpPr>
          <p:nvPr/>
        </p:nvSpPr>
        <p:spPr>
          <a:xfrm>
            <a:off x="-1515037" y="1091637"/>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3 (tres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8" name="Grupo 7">
            <a:extLst>
              <a:ext uri="{FF2B5EF4-FFF2-40B4-BE49-F238E27FC236}">
                <a16:creationId xmlns:a16="http://schemas.microsoft.com/office/drawing/2014/main" id="{E192F1D1-C55D-574B-8F54-38F1704D4A20}"/>
              </a:ext>
            </a:extLst>
          </p:cNvPr>
          <p:cNvGrpSpPr/>
          <p:nvPr/>
        </p:nvGrpSpPr>
        <p:grpSpPr>
          <a:xfrm>
            <a:off x="626892" y="1915010"/>
            <a:ext cx="4504267" cy="2213033"/>
            <a:chOff x="587021" y="1432427"/>
            <a:chExt cx="4504267" cy="2213033"/>
          </a:xfrm>
        </p:grpSpPr>
        <p:sp>
          <p:nvSpPr>
            <p:cNvPr id="7" name="CuadroTexto 6">
              <a:extLst>
                <a:ext uri="{FF2B5EF4-FFF2-40B4-BE49-F238E27FC236}">
                  <a16:creationId xmlns:a16="http://schemas.microsoft.com/office/drawing/2014/main" id="{D16EDED5-14A4-0011-A31E-9B5DBC12E966}"/>
                </a:ext>
              </a:extLst>
            </p:cNvPr>
            <p:cNvSpPr txBox="1"/>
            <p:nvPr/>
          </p:nvSpPr>
          <p:spPr>
            <a:xfrm>
              <a:off x="587021" y="1432427"/>
              <a:ext cx="4504267" cy="738664"/>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1: </a:t>
              </a:r>
              <a:r>
                <a:rPr lang="es-ES" dirty="0">
                  <a:latin typeface="Gill Sans MT" panose="020B0502020104020203" pitchFamily="34" charset="0"/>
                </a:rPr>
                <a:t>Consolidación de hábitos de vida saludable y reducir las afectaciones por las enfermedades cardio cerebrovasculares en las mujeres</a:t>
              </a:r>
              <a:endParaRPr lang="es-CO" dirty="0">
                <a:latin typeface="Gill Sans MT" panose="020B0502020104020203" pitchFamily="34" charset="0"/>
              </a:endParaRPr>
            </a:p>
          </p:txBody>
        </p:sp>
        <p:sp>
          <p:nvSpPr>
            <p:cNvPr id="11" name="CuadroTexto 10">
              <a:extLst>
                <a:ext uri="{FF2B5EF4-FFF2-40B4-BE49-F238E27FC236}">
                  <a16:creationId xmlns:a16="http://schemas.microsoft.com/office/drawing/2014/main" id="{B5108213-6C88-48FE-0EBA-1CD022FDADE6}"/>
                </a:ext>
              </a:extLst>
            </p:cNvPr>
            <p:cNvSpPr txBox="1"/>
            <p:nvPr/>
          </p:nvSpPr>
          <p:spPr>
            <a:xfrm>
              <a:off x="587021" y="2295773"/>
              <a:ext cx="4504267" cy="523220"/>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2: </a:t>
              </a:r>
              <a:r>
                <a:rPr lang="es-ES" dirty="0">
                  <a:latin typeface="Gill Sans MT" panose="020B0502020104020203" pitchFamily="34" charset="0"/>
                </a:rPr>
                <a:t>Bienestar mental en las mujeres</a:t>
              </a:r>
            </a:p>
            <a:p>
              <a:pPr algn="just"/>
              <a:endParaRPr lang="es-CO" dirty="0">
                <a:latin typeface="Gill Sans MT" panose="020B0502020104020203" pitchFamily="34" charset="0"/>
              </a:endParaRPr>
            </a:p>
          </p:txBody>
        </p:sp>
        <p:sp>
          <p:nvSpPr>
            <p:cNvPr id="13" name="CuadroTexto 12">
              <a:extLst>
                <a:ext uri="{FF2B5EF4-FFF2-40B4-BE49-F238E27FC236}">
                  <a16:creationId xmlns:a16="http://schemas.microsoft.com/office/drawing/2014/main" id="{D8E5FCD4-526E-C120-BD98-AD185900E04C}"/>
                </a:ext>
              </a:extLst>
            </p:cNvPr>
            <p:cNvSpPr txBox="1"/>
            <p:nvPr/>
          </p:nvSpPr>
          <p:spPr>
            <a:xfrm>
              <a:off x="587021" y="2773811"/>
              <a:ext cx="4504267" cy="871649"/>
            </a:xfrm>
            <a:prstGeom prst="rect">
              <a:avLst/>
            </a:prstGeom>
            <a:noFill/>
          </p:spPr>
          <p:txBody>
            <a:bodyPr wrap="square">
              <a:spAutoFit/>
            </a:bodyPr>
            <a:lstStyle/>
            <a:p>
              <a:pPr algn="just">
                <a:lnSpc>
                  <a:spcPct val="107000"/>
                </a:lnSpc>
                <a:spcAft>
                  <a:spcPts val="800"/>
                </a:spcAft>
              </a:pP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ES" dirty="0">
                  <a:effectLst/>
                  <a:latin typeface="Gill Sans MT" panose="020B0502020104020203" pitchFamily="34" charset="0"/>
                  <a:ea typeface="Calibri" panose="020F0502020204030204" pitchFamily="34" charset="0"/>
                  <a:cs typeface="Times New Roman" panose="02020603050405020304" pitchFamily="18" charset="0"/>
                </a:rPr>
                <a:t>Reducir la mortalidad materna con prioridad en las zonas rurales</a:t>
              </a:r>
            </a:p>
            <a:p>
              <a:pPr algn="just">
                <a:lnSpc>
                  <a:spcPct val="107000"/>
                </a:lnSpc>
                <a:spcAft>
                  <a:spcPts val="800"/>
                </a:spcAft>
              </a:pPr>
              <a:endParaRPr lang="es-ES"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10" name="CuadroTexto 9">
            <a:extLst>
              <a:ext uri="{FF2B5EF4-FFF2-40B4-BE49-F238E27FC236}">
                <a16:creationId xmlns:a16="http://schemas.microsoft.com/office/drawing/2014/main" id="{C9E8134C-A8EF-DF91-AEFE-E9FC909D58DE}"/>
              </a:ext>
            </a:extLst>
          </p:cNvPr>
          <p:cNvSpPr txBox="1"/>
          <p:nvPr/>
        </p:nvSpPr>
        <p:spPr>
          <a:xfrm>
            <a:off x="5384800" y="4031478"/>
            <a:ext cx="3073400" cy="338554"/>
          </a:xfrm>
          <a:prstGeom prst="rect">
            <a:avLst/>
          </a:prstGeom>
          <a:noFill/>
        </p:spPr>
        <p:txBody>
          <a:bodyPr wrap="square">
            <a:spAutoFit/>
          </a:bodyPr>
          <a:lstStyle/>
          <a:p>
            <a:pPr lvl="0" algn="ctr"/>
            <a:r>
              <a:rPr lang="es-CO" sz="1600" dirty="0">
                <a:solidFill>
                  <a:schemeClr val="tx2"/>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Salud y bienestar de las mujeres </a:t>
            </a:r>
            <a:endParaRPr lang="es-CO" sz="1600" dirty="0">
              <a:solidFill>
                <a:schemeClr val="tx2"/>
              </a:solidFill>
              <a:effectLst>
                <a:outerShdw blurRad="38100" dist="38100" dir="2700000" algn="tl">
                  <a:srgbClr val="000000">
                    <a:alpha val="43137"/>
                  </a:srgbClr>
                </a:outerShdw>
              </a:effectLst>
              <a:latin typeface="Gill Sans MT" panose="020B0502020104020203" pitchFamily="34" charset="0"/>
            </a:endParaRPr>
          </a:p>
        </p:txBody>
      </p:sp>
      <p:pic>
        <p:nvPicPr>
          <p:cNvPr id="12" name="Imagen 11">
            <a:extLst>
              <a:ext uri="{FF2B5EF4-FFF2-40B4-BE49-F238E27FC236}">
                <a16:creationId xmlns:a16="http://schemas.microsoft.com/office/drawing/2014/main" id="{4B5D831E-89C1-D1C9-9B41-B3DB1AEE4B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137" y="1377375"/>
            <a:ext cx="2762726" cy="2552598"/>
          </a:xfrm>
          <a:prstGeom prst="rect">
            <a:avLst/>
          </a:prstGeom>
          <a:noFill/>
        </p:spPr>
      </p:pic>
    </p:spTree>
    <p:extLst>
      <p:ext uri="{BB962C8B-B14F-4D97-AF65-F5344CB8AC3E}">
        <p14:creationId xmlns:p14="http://schemas.microsoft.com/office/powerpoint/2010/main" val="249976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8A881EE7-A21D-447E-0A96-6FE9AD990886}"/>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0EAF6668-FEC8-BEB2-56FF-2833A86CF95E}"/>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67C9FB9F-7FA9-E82A-9CE1-D463693E4374}"/>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F5BD2FB2-3873-354B-DC3A-9AA43DF1BC3F}"/>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612258CF-4672-040D-D0CD-A18BD57D800A}"/>
              </a:ext>
            </a:extLst>
          </p:cNvPr>
          <p:cNvSpPr txBox="1">
            <a:spLocks/>
          </p:cNvSpPr>
          <p:nvPr/>
        </p:nvSpPr>
        <p:spPr>
          <a:xfrm>
            <a:off x="-1627926" y="719751"/>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4 (cinco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5" name="Grupo 4">
            <a:extLst>
              <a:ext uri="{FF2B5EF4-FFF2-40B4-BE49-F238E27FC236}">
                <a16:creationId xmlns:a16="http://schemas.microsoft.com/office/drawing/2014/main" id="{FFD9D093-6DB9-07E4-B23C-35F5B13C64F1}"/>
              </a:ext>
            </a:extLst>
          </p:cNvPr>
          <p:cNvGrpSpPr/>
          <p:nvPr/>
        </p:nvGrpSpPr>
        <p:grpSpPr>
          <a:xfrm>
            <a:off x="587021" y="1432427"/>
            <a:ext cx="4504267" cy="3198118"/>
            <a:chOff x="587021" y="1432427"/>
            <a:chExt cx="4504267" cy="3198118"/>
          </a:xfrm>
        </p:grpSpPr>
        <p:sp>
          <p:nvSpPr>
            <p:cNvPr id="7" name="CuadroTexto 6">
              <a:extLst>
                <a:ext uri="{FF2B5EF4-FFF2-40B4-BE49-F238E27FC236}">
                  <a16:creationId xmlns:a16="http://schemas.microsoft.com/office/drawing/2014/main" id="{7D9B3A36-AD8E-C49C-6D9B-AB914FFE5183}"/>
                </a:ext>
              </a:extLst>
            </p:cNvPr>
            <p:cNvSpPr txBox="1"/>
            <p:nvPr/>
          </p:nvSpPr>
          <p:spPr>
            <a:xfrm>
              <a:off x="587021" y="1432427"/>
              <a:ext cx="4504267" cy="461665"/>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1: </a:t>
              </a:r>
              <a:r>
                <a:rPr lang="es-ES" sz="1200" dirty="0">
                  <a:latin typeface="Gill Sans MT" panose="020B0502020104020203" pitchFamily="34" charset="0"/>
                </a:rPr>
                <a:t>Transformación cultural de estereotipos de género para prevenir la violencia contra las mujeres</a:t>
              </a:r>
              <a:endParaRPr lang="es-CO" sz="1200" dirty="0">
                <a:latin typeface="Gill Sans MT" panose="020B0502020104020203" pitchFamily="34" charset="0"/>
              </a:endParaRPr>
            </a:p>
          </p:txBody>
        </p:sp>
        <p:sp>
          <p:nvSpPr>
            <p:cNvPr id="11" name="CuadroTexto 10">
              <a:extLst>
                <a:ext uri="{FF2B5EF4-FFF2-40B4-BE49-F238E27FC236}">
                  <a16:creationId xmlns:a16="http://schemas.microsoft.com/office/drawing/2014/main" id="{4BE408CA-D413-EE8D-8AA3-E378363687EE}"/>
                </a:ext>
              </a:extLst>
            </p:cNvPr>
            <p:cNvSpPr txBox="1"/>
            <p:nvPr/>
          </p:nvSpPr>
          <p:spPr>
            <a:xfrm>
              <a:off x="587021" y="2151756"/>
              <a:ext cx="4504267" cy="830997"/>
            </a:xfrm>
            <a:prstGeom prst="rect">
              <a:avLst/>
            </a:prstGeom>
            <a:noFill/>
          </p:spPr>
          <p:txBody>
            <a:bodyPr wrap="square">
              <a:spAutoFit/>
            </a:bodyPr>
            <a:lstStyle/>
            <a:p>
              <a:pPr algn="just"/>
              <a:r>
                <a:rPr lang="es-ES" sz="1200" dirty="0">
                  <a:effectLst>
                    <a:outerShdw blurRad="38100" dist="38100" dir="2700000" algn="tl">
                      <a:srgbClr val="000000">
                        <a:alpha val="43137"/>
                      </a:srgbClr>
                    </a:outerShdw>
                  </a:effectLst>
                  <a:latin typeface="Gill Sans MT" panose="020B0502020104020203" pitchFamily="34" charset="0"/>
                </a:rPr>
                <a:t>Línea de Acción 2: </a:t>
              </a:r>
              <a:r>
                <a:rPr lang="es-ES" sz="1200" dirty="0">
                  <a:latin typeface="Gill Sans MT" panose="020B0502020104020203" pitchFamily="34" charset="0"/>
                </a:rPr>
                <a:t>Fortalecimiento institucional, nacional y regional, para la prevención y atención integral de las violencias contra las mujeres</a:t>
              </a:r>
            </a:p>
            <a:p>
              <a:pPr algn="just"/>
              <a:endParaRPr lang="es-CO" sz="1200" dirty="0">
                <a:latin typeface="Gill Sans MT" panose="020B0502020104020203" pitchFamily="34" charset="0"/>
              </a:endParaRPr>
            </a:p>
          </p:txBody>
        </p:sp>
        <p:sp>
          <p:nvSpPr>
            <p:cNvPr id="13" name="CuadroTexto 12">
              <a:extLst>
                <a:ext uri="{FF2B5EF4-FFF2-40B4-BE49-F238E27FC236}">
                  <a16:creationId xmlns:a16="http://schemas.microsoft.com/office/drawing/2014/main" id="{91A3BFAF-446C-9DF1-F868-29CA7F39AF19}"/>
                </a:ext>
              </a:extLst>
            </p:cNvPr>
            <p:cNvSpPr txBox="1"/>
            <p:nvPr/>
          </p:nvSpPr>
          <p:spPr>
            <a:xfrm>
              <a:off x="587021" y="2773811"/>
              <a:ext cx="4504267" cy="474874"/>
            </a:xfrm>
            <a:prstGeom prst="rect">
              <a:avLst/>
            </a:prstGeom>
            <a:noFill/>
          </p:spPr>
          <p:txBody>
            <a:bodyPr wrap="square">
              <a:spAutoFit/>
            </a:bodyPr>
            <a:lstStyle/>
            <a:p>
              <a:pPr algn="just">
                <a:lnSpc>
                  <a:spcPct val="107000"/>
                </a:lnSpc>
                <a:spcAft>
                  <a:spcPts val="800"/>
                </a:spcAft>
              </a:pPr>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ES" sz="1200" dirty="0">
                  <a:effectLst/>
                  <a:latin typeface="Gill Sans MT" panose="020B0502020104020203" pitchFamily="34" charset="0"/>
                  <a:ea typeface="Calibri" panose="020F0502020204030204" pitchFamily="34" charset="0"/>
                  <a:cs typeface="Times New Roman" panose="02020603050405020304" pitchFamily="18" charset="0"/>
                </a:rPr>
                <a:t>Fortalecimiento de los sistemas de información de violencia contra las mujeres y hacerlos interoperables entre sí</a:t>
              </a:r>
            </a:p>
          </p:txBody>
        </p:sp>
        <p:sp>
          <p:nvSpPr>
            <p:cNvPr id="15" name="CuadroTexto 14">
              <a:extLst>
                <a:ext uri="{FF2B5EF4-FFF2-40B4-BE49-F238E27FC236}">
                  <a16:creationId xmlns:a16="http://schemas.microsoft.com/office/drawing/2014/main" id="{8732A2B2-CE7E-273A-06D1-2D6EB4F859FD}"/>
                </a:ext>
              </a:extLst>
            </p:cNvPr>
            <p:cNvSpPr txBox="1"/>
            <p:nvPr/>
          </p:nvSpPr>
          <p:spPr>
            <a:xfrm>
              <a:off x="587021" y="3388013"/>
              <a:ext cx="4504267" cy="830997"/>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4: </a:t>
              </a:r>
              <a:r>
                <a:rPr lang="es-ES" sz="1200" dirty="0">
                  <a:effectLst/>
                  <a:latin typeface="Gill Sans MT" panose="020B0502020104020203" pitchFamily="34" charset="0"/>
                  <a:ea typeface="Calibri" panose="020F0502020204030204" pitchFamily="34" charset="0"/>
                  <a:cs typeface="Times New Roman" panose="02020603050405020304" pitchFamily="18" charset="0"/>
                </a:rPr>
                <a:t>Fortalecer la respuesta sectorial frente a situaciones de violencia contra las mujeres en diferentes contextos</a:t>
              </a:r>
            </a:p>
            <a:p>
              <a:pPr algn="just"/>
              <a:endParaRPr lang="es-ES" sz="1200" dirty="0">
                <a:effectLst/>
                <a:latin typeface="Gill Sans MT" panose="020B0502020104020203" pitchFamily="34" charset="0"/>
                <a:ea typeface="Calibri" panose="020F0502020204030204" pitchFamily="34" charset="0"/>
                <a:cs typeface="Times New Roman" panose="02020603050405020304" pitchFamily="18" charset="0"/>
              </a:endParaRPr>
            </a:p>
            <a:p>
              <a:pPr algn="just"/>
              <a:endParaRPr lang="es-CO" sz="1200" dirty="0"/>
            </a:p>
          </p:txBody>
        </p:sp>
        <p:sp>
          <p:nvSpPr>
            <p:cNvPr id="17" name="CuadroTexto 16">
              <a:extLst>
                <a:ext uri="{FF2B5EF4-FFF2-40B4-BE49-F238E27FC236}">
                  <a16:creationId xmlns:a16="http://schemas.microsoft.com/office/drawing/2014/main" id="{CF80B56E-2E3F-280C-DB62-EC596F729615}"/>
                </a:ext>
              </a:extLst>
            </p:cNvPr>
            <p:cNvSpPr txBox="1"/>
            <p:nvPr/>
          </p:nvSpPr>
          <p:spPr>
            <a:xfrm>
              <a:off x="587021" y="3984214"/>
              <a:ext cx="4504267" cy="646331"/>
            </a:xfrm>
            <a:prstGeom prst="rect">
              <a:avLst/>
            </a:prstGeom>
            <a:noFill/>
          </p:spPr>
          <p:txBody>
            <a:bodyPr wrap="square">
              <a:spAutoFit/>
            </a:bodyPr>
            <a:lstStyle/>
            <a:p>
              <a:pPr algn="just"/>
              <a:r>
                <a:rPr lang="es-CO" sz="1200"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5: </a:t>
              </a:r>
              <a:r>
                <a:rPr lang="es-ES" sz="1200" dirty="0">
                  <a:latin typeface="Gill Sans MT" panose="020B0502020104020203" pitchFamily="34" charset="0"/>
                  <a:ea typeface="Calibri" panose="020F0502020204030204" pitchFamily="34" charset="0"/>
                  <a:cs typeface="Times New Roman" panose="02020603050405020304" pitchFamily="18" charset="0"/>
                </a:rPr>
                <a:t>Estrategias intersectoriales de prevención y atención integral de violencia contra mujeres con enfoque interseccional, con énfasis en la mujer rural.</a:t>
              </a:r>
              <a:endParaRPr lang="es-CO" sz="1200" dirty="0"/>
            </a:p>
          </p:txBody>
        </p:sp>
      </p:grpSp>
      <p:sp>
        <p:nvSpPr>
          <p:cNvPr id="23" name="CuadroTexto 22">
            <a:extLst>
              <a:ext uri="{FF2B5EF4-FFF2-40B4-BE49-F238E27FC236}">
                <a16:creationId xmlns:a16="http://schemas.microsoft.com/office/drawing/2014/main" id="{CB14337E-ED9A-F7F7-196E-BB461509E2CB}"/>
              </a:ext>
            </a:extLst>
          </p:cNvPr>
          <p:cNvSpPr txBox="1"/>
          <p:nvPr/>
        </p:nvSpPr>
        <p:spPr>
          <a:xfrm>
            <a:off x="5384800" y="3699596"/>
            <a:ext cx="3073400" cy="584775"/>
          </a:xfrm>
          <a:prstGeom prst="rect">
            <a:avLst/>
          </a:prstGeom>
          <a:noFill/>
        </p:spPr>
        <p:txBody>
          <a:bodyPr wrap="square">
            <a:spAutoFit/>
          </a:bodyPr>
          <a:lstStyle/>
          <a:p>
            <a:pPr lvl="0" algn="ctr"/>
            <a:r>
              <a:rPr lang="es-CO" sz="1600" dirty="0">
                <a:solidFill>
                  <a:schemeClr val="tx2"/>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Prevención y Atención Integral de las Violencias contra las Mujeres</a:t>
            </a:r>
            <a:endParaRPr lang="es-CO" sz="1600" dirty="0">
              <a:solidFill>
                <a:schemeClr val="tx2"/>
              </a:solidFill>
              <a:effectLst>
                <a:outerShdw blurRad="38100" dist="38100" dir="2700000" algn="tl">
                  <a:srgbClr val="000000">
                    <a:alpha val="43137"/>
                  </a:srgbClr>
                </a:outerShdw>
              </a:effectLst>
              <a:latin typeface="Gill Sans MT" panose="020B0502020104020203" pitchFamily="34" charset="0"/>
            </a:endParaRPr>
          </a:p>
        </p:txBody>
      </p:sp>
      <p:pic>
        <p:nvPicPr>
          <p:cNvPr id="6" name="Imagen 5">
            <a:extLst>
              <a:ext uri="{FF2B5EF4-FFF2-40B4-BE49-F238E27FC236}">
                <a16:creationId xmlns:a16="http://schemas.microsoft.com/office/drawing/2014/main" id="{52ABAD12-5062-B5EE-9FBB-1DA859E6F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22" y="1331605"/>
            <a:ext cx="2914756" cy="2200231"/>
          </a:xfrm>
          <a:prstGeom prst="rect">
            <a:avLst/>
          </a:prstGeom>
          <a:noFill/>
        </p:spPr>
      </p:pic>
    </p:spTree>
    <p:extLst>
      <p:ext uri="{BB962C8B-B14F-4D97-AF65-F5344CB8AC3E}">
        <p14:creationId xmlns:p14="http://schemas.microsoft.com/office/powerpoint/2010/main" val="376900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A24E2545-3449-1A26-6671-EEB8F7E6626B}"/>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14FAD0EE-BB0B-02B1-C50F-21B20D6732E7}"/>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E702D1E9-7FA5-9E58-F8A2-73A60984BB06}"/>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7BD4D396-2709-2D22-B1E5-F5522969CBC5}"/>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5A33550B-BCDD-A5CA-4F64-471DF2E31C8E}"/>
              </a:ext>
            </a:extLst>
          </p:cNvPr>
          <p:cNvSpPr txBox="1">
            <a:spLocks/>
          </p:cNvSpPr>
          <p:nvPr/>
        </p:nvSpPr>
        <p:spPr>
          <a:xfrm>
            <a:off x="-1515037" y="1091637"/>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5 (tres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8" name="Grupo 7">
            <a:extLst>
              <a:ext uri="{FF2B5EF4-FFF2-40B4-BE49-F238E27FC236}">
                <a16:creationId xmlns:a16="http://schemas.microsoft.com/office/drawing/2014/main" id="{112AB991-3664-19E8-0661-943655737760}"/>
              </a:ext>
            </a:extLst>
          </p:cNvPr>
          <p:cNvGrpSpPr/>
          <p:nvPr/>
        </p:nvGrpSpPr>
        <p:grpSpPr>
          <a:xfrm>
            <a:off x="626890" y="1668512"/>
            <a:ext cx="4504269" cy="2447589"/>
            <a:chOff x="587019" y="1185929"/>
            <a:chExt cx="4504269" cy="2447589"/>
          </a:xfrm>
        </p:grpSpPr>
        <p:sp>
          <p:nvSpPr>
            <p:cNvPr id="7" name="CuadroTexto 6">
              <a:extLst>
                <a:ext uri="{FF2B5EF4-FFF2-40B4-BE49-F238E27FC236}">
                  <a16:creationId xmlns:a16="http://schemas.microsoft.com/office/drawing/2014/main" id="{05A6A02C-ACAE-EE3D-F791-A5BD726A558C}"/>
                </a:ext>
              </a:extLst>
            </p:cNvPr>
            <p:cNvSpPr txBox="1"/>
            <p:nvPr/>
          </p:nvSpPr>
          <p:spPr>
            <a:xfrm>
              <a:off x="587020" y="1185929"/>
              <a:ext cx="4504267" cy="1169551"/>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1: </a:t>
              </a:r>
              <a:r>
                <a:rPr lang="es-ES" dirty="0">
                  <a:latin typeface="Gill Sans MT" panose="020B0502020104020203" pitchFamily="34" charset="0"/>
                </a:rPr>
                <a:t>Inclusión económica para mujeres que habitan en zonas cooptadas por economías ilícitas fortaleciendo la implementación del capítulo de mujer y género del Plan Marco de Implementación</a:t>
              </a:r>
            </a:p>
            <a:p>
              <a:pPr algn="just"/>
              <a:endParaRPr lang="es-CO" dirty="0">
                <a:latin typeface="Gill Sans MT" panose="020B0502020104020203" pitchFamily="34" charset="0"/>
              </a:endParaRPr>
            </a:p>
          </p:txBody>
        </p:sp>
        <p:sp>
          <p:nvSpPr>
            <p:cNvPr id="11" name="CuadroTexto 10">
              <a:extLst>
                <a:ext uri="{FF2B5EF4-FFF2-40B4-BE49-F238E27FC236}">
                  <a16:creationId xmlns:a16="http://schemas.microsoft.com/office/drawing/2014/main" id="{E5530171-048E-7A2F-F759-4F24E5065E00}"/>
                </a:ext>
              </a:extLst>
            </p:cNvPr>
            <p:cNvSpPr txBox="1"/>
            <p:nvPr/>
          </p:nvSpPr>
          <p:spPr>
            <a:xfrm>
              <a:off x="587019" y="2232647"/>
              <a:ext cx="4504267" cy="738664"/>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2: </a:t>
              </a:r>
              <a:r>
                <a:rPr lang="es-ES" dirty="0">
                  <a:latin typeface="Gill Sans MT" panose="020B0502020104020203" pitchFamily="34" charset="0"/>
                </a:rPr>
                <a:t>Proporcionar entornos seguros e inclusivos para el ejercicio de las lideresas y defensoras de derechos humanos en sus comunidades</a:t>
              </a:r>
              <a:endParaRPr lang="es-CO" dirty="0">
                <a:latin typeface="Gill Sans MT" panose="020B0502020104020203" pitchFamily="34" charset="0"/>
              </a:endParaRPr>
            </a:p>
          </p:txBody>
        </p:sp>
        <p:sp>
          <p:nvSpPr>
            <p:cNvPr id="13" name="CuadroTexto 12">
              <a:extLst>
                <a:ext uri="{FF2B5EF4-FFF2-40B4-BE49-F238E27FC236}">
                  <a16:creationId xmlns:a16="http://schemas.microsoft.com/office/drawing/2014/main" id="{EADBA2D4-E03D-3389-6098-3B561BFEF40F}"/>
                </a:ext>
              </a:extLst>
            </p:cNvPr>
            <p:cNvSpPr txBox="1"/>
            <p:nvPr/>
          </p:nvSpPr>
          <p:spPr>
            <a:xfrm>
              <a:off x="587021" y="3094973"/>
              <a:ext cx="4504267" cy="538545"/>
            </a:xfrm>
            <a:prstGeom prst="rect">
              <a:avLst/>
            </a:prstGeom>
            <a:noFill/>
          </p:spPr>
          <p:txBody>
            <a:bodyPr wrap="square">
              <a:spAutoFit/>
            </a:bodyPr>
            <a:lstStyle/>
            <a:p>
              <a:pPr algn="just">
                <a:lnSpc>
                  <a:spcPct val="107000"/>
                </a:lnSpc>
                <a:spcAft>
                  <a:spcPts val="800"/>
                </a:spcAft>
              </a:pP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ES" dirty="0">
                  <a:effectLst/>
                  <a:latin typeface="Gill Sans MT" panose="020B0502020104020203" pitchFamily="34" charset="0"/>
                  <a:ea typeface="Calibri" panose="020F0502020204030204" pitchFamily="34" charset="0"/>
                  <a:cs typeface="Times New Roman" panose="02020603050405020304" pitchFamily="18" charset="0"/>
                </a:rPr>
                <a:t>Fomentar la participación de las mujeres en la fuerza pública</a:t>
              </a:r>
            </a:p>
          </p:txBody>
        </p:sp>
      </p:grpSp>
      <p:sp>
        <p:nvSpPr>
          <p:cNvPr id="23" name="CuadroTexto 22">
            <a:extLst>
              <a:ext uri="{FF2B5EF4-FFF2-40B4-BE49-F238E27FC236}">
                <a16:creationId xmlns:a16="http://schemas.microsoft.com/office/drawing/2014/main" id="{2E9E86A7-E258-2462-CDD1-40DF7AA9B5B5}"/>
              </a:ext>
            </a:extLst>
          </p:cNvPr>
          <p:cNvSpPr txBox="1"/>
          <p:nvPr/>
        </p:nvSpPr>
        <p:spPr>
          <a:xfrm>
            <a:off x="5384800" y="3653430"/>
            <a:ext cx="3073400" cy="1077218"/>
          </a:xfrm>
          <a:prstGeom prst="rect">
            <a:avLst/>
          </a:prstGeom>
          <a:noFill/>
        </p:spPr>
        <p:txBody>
          <a:bodyPr wrap="square">
            <a:spAutoFit/>
          </a:bodyPr>
          <a:lstStyle/>
          <a:p>
            <a:pPr lvl="0" algn="ctr"/>
            <a:r>
              <a:rPr lang="es-CO" sz="1600" dirty="0">
                <a:solidFill>
                  <a:schemeClr val="tx2"/>
                </a:solidFill>
                <a:effectLst/>
                <a:latin typeface="Gill Sans MT" panose="020B0502020104020203" pitchFamily="34" charset="0"/>
                <a:ea typeface="Calibri" panose="020F0502020204030204" pitchFamily="34" charset="0"/>
                <a:cs typeface="Times New Roman" panose="02020603050405020304" pitchFamily="18" charset="0"/>
              </a:rPr>
              <a:t>Liderazgo de las mujeres en la construcción de paz y la seguridad en Colombia, en el marco de la Resolución 1325</a:t>
            </a:r>
            <a:endParaRPr lang="es-CO" dirty="0">
              <a:solidFill>
                <a:schemeClr val="tx2"/>
              </a:solidFill>
              <a:effectLst>
                <a:outerShdw blurRad="38100" dist="38100" dir="2700000" algn="tl">
                  <a:srgbClr val="000000">
                    <a:alpha val="43137"/>
                  </a:srgbClr>
                </a:outerShdw>
              </a:effectLst>
              <a:latin typeface="Gill Sans MT" panose="020B0502020104020203" pitchFamily="34" charset="0"/>
            </a:endParaRPr>
          </a:p>
        </p:txBody>
      </p:sp>
      <p:pic>
        <p:nvPicPr>
          <p:cNvPr id="4" name="Imagen 3">
            <a:extLst>
              <a:ext uri="{FF2B5EF4-FFF2-40B4-BE49-F238E27FC236}">
                <a16:creationId xmlns:a16="http://schemas.microsoft.com/office/drawing/2014/main" id="{865A3008-FF99-0616-D847-7CF4CA5A7F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9341" y="996236"/>
            <a:ext cx="2364317" cy="2657194"/>
          </a:xfrm>
          <a:prstGeom prst="rect">
            <a:avLst/>
          </a:prstGeom>
          <a:noFill/>
        </p:spPr>
      </p:pic>
    </p:spTree>
    <p:extLst>
      <p:ext uri="{BB962C8B-B14F-4D97-AF65-F5344CB8AC3E}">
        <p14:creationId xmlns:p14="http://schemas.microsoft.com/office/powerpoint/2010/main" val="116114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2F027917-6D62-8669-C5CC-67281345875F}"/>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8798BA59-89F5-2F79-175A-86B35961CCE7}"/>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A3EB0D15-0D31-1975-CE31-84A57BE648C9}"/>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CCCC6F40-BE6E-9506-D057-8E372238FCF9}"/>
              </a:ext>
            </a:extLst>
          </p:cNvPr>
          <p:cNvSpPr txBox="1">
            <a:spLocks noGrp="1"/>
          </p:cNvSpPr>
          <p:nvPr>
            <p:ph type="title"/>
          </p:nvPr>
        </p:nvSpPr>
        <p:spPr>
          <a:xfrm>
            <a:off x="685800" y="289741"/>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Principales Líneas de Acción de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0F9D6AD5-4090-F4BA-24EE-AF1644AA6BD3}"/>
              </a:ext>
            </a:extLst>
          </p:cNvPr>
          <p:cNvSpPr txBox="1">
            <a:spLocks/>
          </p:cNvSpPr>
          <p:nvPr/>
        </p:nvSpPr>
        <p:spPr>
          <a:xfrm>
            <a:off x="-1515037" y="1091637"/>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1800" dirty="0">
                <a:solidFill>
                  <a:schemeClr val="tx2"/>
                </a:solidFill>
                <a:latin typeface="Gill Sans MT" panose="020B0502020104020203" pitchFamily="34" charset="0"/>
                <a:ea typeface="Gill Sans"/>
                <a:cs typeface="Gill Sans"/>
                <a:sym typeface="Gill Sans"/>
              </a:rPr>
              <a:t>Eje Estratégico 6 (tres líneas de acción)  </a:t>
            </a:r>
            <a:endParaRPr lang="en-US" sz="1800" dirty="0">
              <a:solidFill>
                <a:schemeClr val="tx2"/>
              </a:solidFill>
              <a:latin typeface="Gill Sans MT" panose="020B0502020104020203" pitchFamily="34" charset="0"/>
              <a:ea typeface="Gill Sans"/>
              <a:cs typeface="Gill Sans"/>
              <a:sym typeface="Gill Sans"/>
            </a:endParaRPr>
          </a:p>
        </p:txBody>
      </p:sp>
      <p:grpSp>
        <p:nvGrpSpPr>
          <p:cNvPr id="8" name="Grupo 7">
            <a:extLst>
              <a:ext uri="{FF2B5EF4-FFF2-40B4-BE49-F238E27FC236}">
                <a16:creationId xmlns:a16="http://schemas.microsoft.com/office/drawing/2014/main" id="{183FD80F-FDBF-5D98-92AD-2BA856486898}"/>
              </a:ext>
            </a:extLst>
          </p:cNvPr>
          <p:cNvGrpSpPr/>
          <p:nvPr/>
        </p:nvGrpSpPr>
        <p:grpSpPr>
          <a:xfrm>
            <a:off x="626892" y="1915010"/>
            <a:ext cx="4504267" cy="2399406"/>
            <a:chOff x="587021" y="1432427"/>
            <a:chExt cx="4504267" cy="2399406"/>
          </a:xfrm>
        </p:grpSpPr>
        <p:sp>
          <p:nvSpPr>
            <p:cNvPr id="7" name="CuadroTexto 6">
              <a:extLst>
                <a:ext uri="{FF2B5EF4-FFF2-40B4-BE49-F238E27FC236}">
                  <a16:creationId xmlns:a16="http://schemas.microsoft.com/office/drawing/2014/main" id="{85AA222B-1608-C1E0-EBC1-E5F926E00F7A}"/>
                </a:ext>
              </a:extLst>
            </p:cNvPr>
            <p:cNvSpPr txBox="1"/>
            <p:nvPr/>
          </p:nvSpPr>
          <p:spPr>
            <a:xfrm>
              <a:off x="587021" y="1432427"/>
              <a:ext cx="4504267" cy="738664"/>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1: </a:t>
              </a:r>
              <a:r>
                <a:rPr lang="es-ES" dirty="0">
                  <a:latin typeface="Gill Sans MT" panose="020B0502020104020203" pitchFamily="34" charset="0"/>
                </a:rPr>
                <a:t>Fortalecimiento de la institucionalidad para transversalizar el enfoque de género en los asuntos estratégicos del Estado</a:t>
              </a:r>
              <a:endParaRPr lang="es-CO" dirty="0">
                <a:latin typeface="Gill Sans MT" panose="020B0502020104020203" pitchFamily="34" charset="0"/>
              </a:endParaRPr>
            </a:p>
          </p:txBody>
        </p:sp>
        <p:sp>
          <p:nvSpPr>
            <p:cNvPr id="11" name="CuadroTexto 10">
              <a:extLst>
                <a:ext uri="{FF2B5EF4-FFF2-40B4-BE49-F238E27FC236}">
                  <a16:creationId xmlns:a16="http://schemas.microsoft.com/office/drawing/2014/main" id="{8F0EE809-3EC4-7563-4359-0D0F08126DC2}"/>
                </a:ext>
              </a:extLst>
            </p:cNvPr>
            <p:cNvSpPr txBox="1"/>
            <p:nvPr/>
          </p:nvSpPr>
          <p:spPr>
            <a:xfrm>
              <a:off x="587021" y="2295773"/>
              <a:ext cx="4504267" cy="523220"/>
            </a:xfrm>
            <a:prstGeom prst="rect">
              <a:avLst/>
            </a:prstGeom>
            <a:noFill/>
          </p:spPr>
          <p:txBody>
            <a:bodyPr wrap="square">
              <a:spAutoFit/>
            </a:bodyPr>
            <a:lstStyle/>
            <a:p>
              <a:pPr algn="just"/>
              <a:r>
                <a:rPr lang="es-ES" dirty="0">
                  <a:effectLst>
                    <a:outerShdw blurRad="38100" dist="38100" dir="2700000" algn="tl">
                      <a:srgbClr val="000000">
                        <a:alpha val="43137"/>
                      </a:srgbClr>
                    </a:outerShdw>
                  </a:effectLst>
                  <a:latin typeface="Gill Sans MT" panose="020B0502020104020203" pitchFamily="34" charset="0"/>
                </a:rPr>
                <a:t>Línea de Acción 2: </a:t>
              </a:r>
              <a:r>
                <a:rPr lang="es-ES" dirty="0">
                  <a:latin typeface="Gill Sans MT" panose="020B0502020104020203" pitchFamily="34" charset="0"/>
                </a:rPr>
                <a:t>Transformación cultural desde las estrategias de comunicación</a:t>
              </a:r>
              <a:endParaRPr lang="es-CO" dirty="0">
                <a:latin typeface="Gill Sans MT" panose="020B0502020104020203" pitchFamily="34" charset="0"/>
              </a:endParaRPr>
            </a:p>
          </p:txBody>
        </p:sp>
        <p:sp>
          <p:nvSpPr>
            <p:cNvPr id="13" name="CuadroTexto 12">
              <a:extLst>
                <a:ext uri="{FF2B5EF4-FFF2-40B4-BE49-F238E27FC236}">
                  <a16:creationId xmlns:a16="http://schemas.microsoft.com/office/drawing/2014/main" id="{84A9E29A-8742-09CA-E788-92CBAF4E743F}"/>
                </a:ext>
              </a:extLst>
            </p:cNvPr>
            <p:cNvSpPr txBox="1"/>
            <p:nvPr/>
          </p:nvSpPr>
          <p:spPr>
            <a:xfrm>
              <a:off x="587021" y="2960184"/>
              <a:ext cx="4504267" cy="871649"/>
            </a:xfrm>
            <a:prstGeom prst="rect">
              <a:avLst/>
            </a:prstGeom>
            <a:noFill/>
          </p:spPr>
          <p:txBody>
            <a:bodyPr wrap="square">
              <a:spAutoFit/>
            </a:bodyPr>
            <a:lstStyle/>
            <a:p>
              <a:pPr algn="just">
                <a:lnSpc>
                  <a:spcPct val="107000"/>
                </a:lnSpc>
                <a:spcAft>
                  <a:spcPts val="800"/>
                </a:spcAft>
              </a:pP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Línea de Acción 3: </a:t>
              </a:r>
              <a:r>
                <a:rPr lang="es-ES" dirty="0">
                  <a:effectLst/>
                  <a:latin typeface="Gill Sans MT" panose="020B0502020104020203" pitchFamily="34" charset="0"/>
                  <a:ea typeface="Calibri" panose="020F0502020204030204" pitchFamily="34" charset="0"/>
                  <a:cs typeface="Times New Roman" panose="02020603050405020304" pitchFamily="18" charset="0"/>
                </a:rPr>
                <a:t>Institucionalidad para el desarrollo rural con enfoque de género</a:t>
              </a:r>
            </a:p>
            <a:p>
              <a:pPr algn="just">
                <a:lnSpc>
                  <a:spcPct val="107000"/>
                </a:lnSpc>
                <a:spcAft>
                  <a:spcPts val="800"/>
                </a:spcAft>
              </a:pPr>
              <a:endParaRPr lang="es-ES"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pic>
        <p:nvPicPr>
          <p:cNvPr id="9" name="Imagen 8">
            <a:extLst>
              <a:ext uri="{FF2B5EF4-FFF2-40B4-BE49-F238E27FC236}">
                <a16:creationId xmlns:a16="http://schemas.microsoft.com/office/drawing/2014/main" id="{7FFEFE65-C9D6-A701-318F-55B4D2B312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9788" y="1182574"/>
            <a:ext cx="2757320" cy="2778352"/>
          </a:xfrm>
          <a:prstGeom prst="rect">
            <a:avLst/>
          </a:prstGeom>
          <a:noFill/>
        </p:spPr>
      </p:pic>
      <p:sp>
        <p:nvSpPr>
          <p:cNvPr id="5" name="CuadroTexto 4">
            <a:extLst>
              <a:ext uri="{FF2B5EF4-FFF2-40B4-BE49-F238E27FC236}">
                <a16:creationId xmlns:a16="http://schemas.microsoft.com/office/drawing/2014/main" id="{374C6F18-62A9-7C67-BB9E-88F095BE4765}"/>
              </a:ext>
            </a:extLst>
          </p:cNvPr>
          <p:cNvSpPr txBox="1"/>
          <p:nvPr/>
        </p:nvSpPr>
        <p:spPr>
          <a:xfrm>
            <a:off x="5574937" y="4051863"/>
            <a:ext cx="3127022" cy="584775"/>
          </a:xfrm>
          <a:prstGeom prst="rect">
            <a:avLst/>
          </a:prstGeom>
          <a:noFill/>
        </p:spPr>
        <p:txBody>
          <a:bodyPr wrap="square">
            <a:spAutoFit/>
          </a:bodyPr>
          <a:lstStyle/>
          <a:p>
            <a:pPr lvl="0" algn="ctr"/>
            <a:r>
              <a:rPr lang="es-CO" sz="1600" dirty="0">
                <a:solidFill>
                  <a:schemeClr val="tx2"/>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Fortalecimiento Institucional y transformación cultural</a:t>
            </a:r>
            <a:endParaRPr lang="es-CO" sz="1600" dirty="0">
              <a:solidFill>
                <a:schemeClr val="tx2"/>
              </a:solidFill>
              <a:effectLst>
                <a:outerShdw blurRad="38100" dist="38100" dir="2700000" algn="tl">
                  <a:srgbClr val="000000">
                    <a:alpha val="43137"/>
                  </a:srgbClr>
                </a:outerShdw>
              </a:effectLst>
              <a:latin typeface="Gill Sans MT" panose="020B0502020104020203" pitchFamily="34" charset="0"/>
            </a:endParaRPr>
          </a:p>
        </p:txBody>
      </p:sp>
    </p:spTree>
    <p:extLst>
      <p:ext uri="{BB962C8B-B14F-4D97-AF65-F5344CB8AC3E}">
        <p14:creationId xmlns:p14="http://schemas.microsoft.com/office/powerpoint/2010/main" val="266086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126B919B-0D35-D726-B39F-87BEC2D12987}"/>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13AEA37F-8CF7-2667-3934-86E76B940C10}"/>
              </a:ext>
            </a:extLst>
          </p:cNvPr>
          <p:cNvPicPr>
            <a:picLocks noChangeAspect="1"/>
          </p:cNvPicPr>
          <p:nvPr/>
        </p:nvPicPr>
        <p:blipFill rotWithShape="1">
          <a:blip r:embed="rId3"/>
          <a:srcRect l="54938" t="27384" r="24939" b="17589"/>
          <a:stretch/>
        </p:blipFill>
        <p:spPr>
          <a:xfrm rot="9319854">
            <a:off x="5278555" y="2031997"/>
            <a:ext cx="1512901" cy="2325947"/>
          </a:xfrm>
          <a:prstGeom prst="rect">
            <a:avLst/>
          </a:prstGeom>
        </p:spPr>
      </p:pic>
      <p:sp>
        <p:nvSpPr>
          <p:cNvPr id="248" name="Google Shape;248;p6">
            <a:extLst>
              <a:ext uri="{FF2B5EF4-FFF2-40B4-BE49-F238E27FC236}">
                <a16:creationId xmlns:a16="http://schemas.microsoft.com/office/drawing/2014/main" id="{D562A68D-47E0-0DF6-761D-299219C9D569}"/>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D8F60BDF-13F1-538C-2B9A-034BEF16C411}"/>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BDBA6F25-74C4-45C5-A1D4-8D1D85F407D7}"/>
              </a:ext>
            </a:extLst>
          </p:cNvPr>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¡Hagamos un ejercicio!</a:t>
            </a:r>
            <a:endParaRPr lang="en-US" sz="2800" dirty="0">
              <a:solidFill>
                <a:schemeClr val="tx2"/>
              </a:solidFill>
              <a:latin typeface="Gill Sans MT" panose="020B0502020104020203" pitchFamily="34" charset="0"/>
              <a:ea typeface="Gill Sans"/>
              <a:cs typeface="Gill Sans"/>
              <a:sym typeface="Gill Sans"/>
            </a:endParaRPr>
          </a:p>
        </p:txBody>
      </p:sp>
      <p:sp>
        <p:nvSpPr>
          <p:cNvPr id="4" name="CuadroTexto 3">
            <a:extLst>
              <a:ext uri="{FF2B5EF4-FFF2-40B4-BE49-F238E27FC236}">
                <a16:creationId xmlns:a16="http://schemas.microsoft.com/office/drawing/2014/main" id="{B072337D-B5F7-E4F4-E660-C953CD81815F}"/>
              </a:ext>
            </a:extLst>
          </p:cNvPr>
          <p:cNvSpPr txBox="1"/>
          <p:nvPr/>
        </p:nvSpPr>
        <p:spPr>
          <a:xfrm>
            <a:off x="686104" y="1409034"/>
            <a:ext cx="4572000" cy="2631618"/>
          </a:xfrm>
          <a:prstGeom prst="rect">
            <a:avLst/>
          </a:prstGeom>
          <a:noFill/>
        </p:spPr>
        <p:txBody>
          <a:bodyPr wrap="square">
            <a:spAutoFit/>
          </a:bodyPr>
          <a:lstStyle/>
          <a:p>
            <a:pPr marL="457200" lvl="0" indent="-298450" algn="just" rtl="0">
              <a:lnSpc>
                <a:spcPct val="107916"/>
              </a:lnSpc>
              <a:spcBef>
                <a:spcPts val="800"/>
              </a:spcBef>
              <a:spcAft>
                <a:spcPts val="0"/>
              </a:spcAft>
              <a:buSzPts val="1100"/>
              <a:buFont typeface="Gill Sans"/>
              <a:buChar char="●"/>
            </a:pPr>
            <a:r>
              <a:rPr lang="es-CO" sz="1600" dirty="0">
                <a:latin typeface="Gill Sans MT" panose="020B0502020104020203" pitchFamily="34" charset="0"/>
                <a:ea typeface="Gill Sans"/>
                <a:cs typeface="Gill Sans"/>
                <a:sym typeface="Gill Sans"/>
              </a:rPr>
              <a:t>¿Qué avances consideran que se han logrado en el municipio en términos de igualdad de género?</a:t>
            </a:r>
          </a:p>
          <a:p>
            <a:pPr marL="457200" lvl="0" indent="-298450" algn="just" rtl="0">
              <a:lnSpc>
                <a:spcPct val="107916"/>
              </a:lnSpc>
              <a:spcBef>
                <a:spcPts val="800"/>
              </a:spcBef>
              <a:spcAft>
                <a:spcPts val="0"/>
              </a:spcAft>
              <a:buSzPts val="1100"/>
              <a:buFont typeface="Gill Sans"/>
              <a:buChar char="●"/>
            </a:pPr>
            <a:r>
              <a:rPr lang="es-CO" sz="1600" dirty="0">
                <a:latin typeface="Gill Sans MT" panose="020B0502020104020203" pitchFamily="34" charset="0"/>
                <a:ea typeface="Gill Sans"/>
                <a:cs typeface="Gill Sans"/>
                <a:sym typeface="Gill Sans"/>
              </a:rPr>
              <a:t>¿Cuáles son los principales desafíos que enfrentan las mujeres del municipio en cuanto a igualdad de género?</a:t>
            </a:r>
          </a:p>
          <a:p>
            <a:pPr marL="457200" lvl="0" indent="-298450" algn="just" rtl="0">
              <a:spcBef>
                <a:spcPts val="800"/>
              </a:spcBef>
              <a:spcAft>
                <a:spcPts val="0"/>
              </a:spcAft>
              <a:buSzPts val="1100"/>
              <a:buFont typeface="Gill Sans"/>
              <a:buChar char="●"/>
            </a:pPr>
            <a:r>
              <a:rPr lang="es-CO" sz="1600" dirty="0">
                <a:latin typeface="Gill Sans MT" panose="020B0502020104020203" pitchFamily="34" charset="0"/>
                <a:ea typeface="Gill Sans"/>
                <a:cs typeface="Gill Sans"/>
                <a:sym typeface="Gill Sans"/>
              </a:rPr>
              <a:t>¿Qué medidas concretas creen que son necesarias para fortalecer la igualdad y equidad de género en el territorio?</a:t>
            </a:r>
          </a:p>
        </p:txBody>
      </p:sp>
      <p:pic>
        <p:nvPicPr>
          <p:cNvPr id="8" name="Imagen 7">
            <a:extLst>
              <a:ext uri="{FF2B5EF4-FFF2-40B4-BE49-F238E27FC236}">
                <a16:creationId xmlns:a16="http://schemas.microsoft.com/office/drawing/2014/main" id="{914C22C1-660A-731B-1D4E-0AD8F59F8FBB}"/>
              </a:ext>
            </a:extLst>
          </p:cNvPr>
          <p:cNvPicPr>
            <a:picLocks noChangeAspect="1"/>
          </p:cNvPicPr>
          <p:nvPr/>
        </p:nvPicPr>
        <p:blipFill rotWithShape="1">
          <a:blip r:embed="rId3"/>
          <a:srcRect l="54938" t="27384" r="24939" b="17589"/>
          <a:stretch/>
        </p:blipFill>
        <p:spPr>
          <a:xfrm rot="20151007">
            <a:off x="6865913" y="1010354"/>
            <a:ext cx="1512901" cy="2325947"/>
          </a:xfrm>
          <a:prstGeom prst="rect">
            <a:avLst/>
          </a:prstGeom>
        </p:spPr>
      </p:pic>
    </p:spTree>
    <p:extLst>
      <p:ext uri="{BB962C8B-B14F-4D97-AF65-F5344CB8AC3E}">
        <p14:creationId xmlns:p14="http://schemas.microsoft.com/office/powerpoint/2010/main" val="223222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6"/>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247;p6">
            <a:extLst>
              <a:ext uri="{FF2B5EF4-FFF2-40B4-BE49-F238E27FC236}">
                <a16:creationId xmlns:a16="http://schemas.microsoft.com/office/drawing/2014/main" id="{9B94D150-B6C1-4F6D-B3F9-C6C5856969B2}"/>
              </a:ext>
            </a:extLst>
          </p:cNvPr>
          <p:cNvSpPr txBox="1">
            <a:spLocks noGrp="1"/>
          </p:cNvSpPr>
          <p:nvPr>
            <p:ph type="title"/>
          </p:nvPr>
        </p:nvSpPr>
        <p:spPr>
          <a:xfrm>
            <a:off x="0" y="556254"/>
            <a:ext cx="8706678"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Objetivos del Taller </a:t>
            </a:r>
            <a:endParaRPr lang="en-US" sz="2800" dirty="0">
              <a:solidFill>
                <a:schemeClr val="tx2"/>
              </a:solidFill>
              <a:latin typeface="Gill Sans MT" panose="020B0502020104020203" pitchFamily="34" charset="0"/>
              <a:ea typeface="Gill Sans"/>
              <a:cs typeface="Gill Sans"/>
              <a:sym typeface="Gill Sans"/>
            </a:endParaRPr>
          </a:p>
        </p:txBody>
      </p:sp>
      <p:sp>
        <p:nvSpPr>
          <p:cNvPr id="2" name="AutoShape 4">
            <a:extLst>
              <a:ext uri="{FF2B5EF4-FFF2-40B4-BE49-F238E27FC236}">
                <a16:creationId xmlns:a16="http://schemas.microsoft.com/office/drawing/2014/main" id="{457723BB-2443-6373-0769-87F62616141A}"/>
              </a:ext>
            </a:extLst>
          </p:cNvPr>
          <p:cNvSpPr>
            <a:spLocks noChangeAspect="1" noChangeArrowheads="1"/>
          </p:cNvSpPr>
          <p:nvPr/>
        </p:nvSpPr>
        <p:spPr bwMode="auto">
          <a:xfrm>
            <a:off x="1572491" y="2419349"/>
            <a:ext cx="3151909" cy="31519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Marcador de texto 1">
            <a:extLst>
              <a:ext uri="{FF2B5EF4-FFF2-40B4-BE49-F238E27FC236}">
                <a16:creationId xmlns:a16="http://schemas.microsoft.com/office/drawing/2014/main" id="{88C9F22A-F26E-EDA3-8C98-A196CE3FEC22}"/>
              </a:ext>
            </a:extLst>
          </p:cNvPr>
          <p:cNvSpPr>
            <a:spLocks noGrp="1"/>
          </p:cNvSpPr>
          <p:nvPr>
            <p:ph type="body" idx="1"/>
          </p:nvPr>
        </p:nvSpPr>
        <p:spPr>
          <a:xfrm>
            <a:off x="374803" y="1330968"/>
            <a:ext cx="3927688" cy="3888838"/>
          </a:xfrm>
        </p:spPr>
        <p:txBody>
          <a:bodyPr/>
          <a:lstStyle/>
          <a:p>
            <a:pPr marL="342900" lvl="0" indent="-342900" algn="just">
              <a:spcBef>
                <a:spcPts val="600"/>
              </a:spcBef>
              <a:spcAft>
                <a:spcPts val="600"/>
              </a:spcAft>
              <a:buClr>
                <a:srgbClr val="C00000"/>
              </a:buClr>
              <a:buSzPct val="120000"/>
              <a:buFont typeface="Wingdings" panose="05000000000000000000" pitchFamily="2" charset="2"/>
              <a:buChar char="ü"/>
              <a:tabLst>
                <a:tab pos="457200" algn="l"/>
              </a:tabLst>
            </a:pPr>
            <a:r>
              <a:rPr lang="es-CO"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Comprender los principales ejes temáticos y estratégicos del CONPES 4080.</a:t>
            </a:r>
          </a:p>
          <a:p>
            <a:pPr marL="342900" lvl="0" indent="-342900" algn="just">
              <a:spcBef>
                <a:spcPts val="600"/>
              </a:spcBef>
              <a:spcAft>
                <a:spcPts val="600"/>
              </a:spcAft>
              <a:buClr>
                <a:srgbClr val="C00000"/>
              </a:buClr>
              <a:buSzPct val="120000"/>
              <a:buFont typeface="Wingdings" panose="05000000000000000000" pitchFamily="2" charset="2"/>
              <a:buChar char="ü"/>
              <a:tabLst>
                <a:tab pos="457200" algn="l"/>
              </a:tabLst>
            </a:pPr>
            <a:r>
              <a:rPr lang="es-CO"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Analizar la relevancia del CONPES 4080 para las organizaciones de mujeres en zonas urbanas y rurales del municipio.</a:t>
            </a:r>
          </a:p>
          <a:p>
            <a:pPr marL="342900" lvl="0" indent="-342900" algn="just">
              <a:spcBef>
                <a:spcPts val="600"/>
              </a:spcBef>
              <a:spcAft>
                <a:spcPts val="600"/>
              </a:spcAft>
              <a:buClr>
                <a:srgbClr val="C00000"/>
              </a:buClr>
              <a:buSzPct val="120000"/>
              <a:buFont typeface="Wingdings" panose="05000000000000000000" pitchFamily="2" charset="2"/>
              <a:buChar char="ü"/>
              <a:tabLst>
                <a:tab pos="457200" algn="l"/>
              </a:tabLst>
            </a:pPr>
            <a:r>
              <a:rPr lang="es-CO"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Reflexionar sobre las implicaciones del CONPES 4080 en la promoción de los derechos y el empoderamiento de las mujeres en Colombia.</a:t>
            </a:r>
          </a:p>
        </p:txBody>
      </p:sp>
      <p:pic>
        <p:nvPicPr>
          <p:cNvPr id="11" name="Imagen 10">
            <a:extLst>
              <a:ext uri="{FF2B5EF4-FFF2-40B4-BE49-F238E27FC236}">
                <a16:creationId xmlns:a16="http://schemas.microsoft.com/office/drawing/2014/main" id="{F8342AA7-2342-598B-EAE6-C3F6B0E029FD}"/>
              </a:ext>
            </a:extLst>
          </p:cNvPr>
          <p:cNvPicPr>
            <a:picLocks noChangeAspect="1"/>
          </p:cNvPicPr>
          <p:nvPr/>
        </p:nvPicPr>
        <p:blipFill rotWithShape="1">
          <a:blip r:embed="rId3"/>
          <a:srcRect l="48271" t="44113" r="18272" b="26023"/>
          <a:stretch/>
        </p:blipFill>
        <p:spPr>
          <a:xfrm>
            <a:off x="4353339" y="1557711"/>
            <a:ext cx="4415858" cy="2216078"/>
          </a:xfrm>
          <a:prstGeom prst="rect">
            <a:avLst/>
          </a:prstGeom>
        </p:spPr>
      </p:pic>
    </p:spTree>
    <p:extLst>
      <p:ext uri="{BB962C8B-B14F-4D97-AF65-F5344CB8AC3E}">
        <p14:creationId xmlns:p14="http://schemas.microsoft.com/office/powerpoint/2010/main" val="369906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328A27BE-6930-E8BC-7B04-EDAEDA1F0F28}"/>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1769AFB9-E513-8E19-5D3E-71572ADDABB6}"/>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EFBEF637-3010-4D4D-E6A6-85FBAC090EB8}"/>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7571EC17-32D4-5B5A-734B-6D90F04AD288}"/>
              </a:ext>
            </a:extLst>
          </p:cNvPr>
          <p:cNvSpPr txBox="1">
            <a:spLocks noGrp="1"/>
          </p:cNvSpPr>
          <p:nvPr>
            <p:ph type="title"/>
          </p:nvPr>
        </p:nvSpPr>
        <p:spPr>
          <a:xfrm>
            <a:off x="-679797" y="221213"/>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Enfoque de Género en el PND</a:t>
            </a:r>
            <a:endParaRPr lang="en-US" sz="2800" dirty="0">
              <a:solidFill>
                <a:schemeClr val="tx2"/>
              </a:solidFill>
              <a:latin typeface="Gill Sans MT" panose="020B0502020104020203" pitchFamily="34" charset="0"/>
              <a:ea typeface="Gill Sans"/>
              <a:cs typeface="Gill Sans"/>
              <a:sym typeface="Gill Sans"/>
            </a:endParaRPr>
          </a:p>
        </p:txBody>
      </p:sp>
      <p:sp>
        <p:nvSpPr>
          <p:cNvPr id="5" name="CuadroTexto 4">
            <a:extLst>
              <a:ext uri="{FF2B5EF4-FFF2-40B4-BE49-F238E27FC236}">
                <a16:creationId xmlns:a16="http://schemas.microsoft.com/office/drawing/2014/main" id="{342ED523-5190-0576-719E-8DA0DCCDE0E2}"/>
              </a:ext>
            </a:extLst>
          </p:cNvPr>
          <p:cNvSpPr txBox="1"/>
          <p:nvPr/>
        </p:nvSpPr>
        <p:spPr>
          <a:xfrm>
            <a:off x="5927716" y="2264373"/>
            <a:ext cx="2944993" cy="775020"/>
          </a:xfrm>
          <a:prstGeom prst="rect">
            <a:avLst/>
          </a:prstGeom>
          <a:noFill/>
        </p:spPr>
        <p:txBody>
          <a:bodyPr wrap="square">
            <a:spAutoFit/>
          </a:bodyPr>
          <a:lstStyle/>
          <a:p>
            <a:pPr marL="0" lvl="0" indent="0" algn="ctr" rtl="0">
              <a:lnSpc>
                <a:spcPct val="107916"/>
              </a:lnSpc>
              <a:spcBef>
                <a:spcPts val="0"/>
              </a:spcBef>
              <a:spcAft>
                <a:spcPts val="800"/>
              </a:spcAft>
              <a:buNone/>
            </a:pPr>
            <a:r>
              <a:rPr lang="es-ES" dirty="0">
                <a:latin typeface="Gill Sans MT" panose="020B0502020104020203" pitchFamily="34" charset="0"/>
                <a:ea typeface="Gill Sans"/>
                <a:cs typeface="Gill Sans"/>
                <a:sym typeface="Gill Sans"/>
              </a:rPr>
              <a:t>Plan Nacional de Desarrollo "Colombia Potencia Mundial de la Vida, 2022-2026".</a:t>
            </a:r>
          </a:p>
        </p:txBody>
      </p:sp>
      <p:graphicFrame>
        <p:nvGraphicFramePr>
          <p:cNvPr id="6" name="Diagrama 5">
            <a:extLst>
              <a:ext uri="{FF2B5EF4-FFF2-40B4-BE49-F238E27FC236}">
                <a16:creationId xmlns:a16="http://schemas.microsoft.com/office/drawing/2014/main" id="{C4BBA340-58E8-F9DD-7960-EB26182D6DEF}"/>
              </a:ext>
            </a:extLst>
          </p:cNvPr>
          <p:cNvGraphicFramePr/>
          <p:nvPr>
            <p:extLst>
              <p:ext uri="{D42A27DB-BD31-4B8C-83A1-F6EECF244321}">
                <p14:modId xmlns:p14="http://schemas.microsoft.com/office/powerpoint/2010/main" val="614911120"/>
              </p:ext>
            </p:extLst>
          </p:nvPr>
        </p:nvGraphicFramePr>
        <p:xfrm>
          <a:off x="553514" y="77089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297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6AF6B982-6D56-1642-4906-4F420DEB8C92}"/>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399C6033-4EB9-1F8F-1AD2-6F6CC13BCA57}"/>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D750BEAC-93ED-38BB-9FB9-9D6CFF69C2F9}"/>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Diagrama de flujo: proceso 7">
            <a:extLst>
              <a:ext uri="{FF2B5EF4-FFF2-40B4-BE49-F238E27FC236}">
                <a16:creationId xmlns:a16="http://schemas.microsoft.com/office/drawing/2014/main" id="{F3AA1398-5632-4775-9DD3-1C8376917431}"/>
              </a:ext>
            </a:extLst>
          </p:cNvPr>
          <p:cNvSpPr/>
          <p:nvPr/>
        </p:nvSpPr>
        <p:spPr>
          <a:xfrm rot="16200000">
            <a:off x="-1233577" y="2588797"/>
            <a:ext cx="3298198" cy="26793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dirty="0">
                <a:latin typeface="Gill Sans MT" panose="020B0502020104020203" pitchFamily="34" charset="0"/>
              </a:rPr>
              <a:t>ARTICULADO DEL PND</a:t>
            </a:r>
          </a:p>
        </p:txBody>
      </p:sp>
      <p:grpSp>
        <p:nvGrpSpPr>
          <p:cNvPr id="25" name="Grupo 24">
            <a:extLst>
              <a:ext uri="{FF2B5EF4-FFF2-40B4-BE49-F238E27FC236}">
                <a16:creationId xmlns:a16="http://schemas.microsoft.com/office/drawing/2014/main" id="{B7698CB8-B274-3C81-1FCE-FD35A2015BA7}"/>
              </a:ext>
            </a:extLst>
          </p:cNvPr>
          <p:cNvGrpSpPr/>
          <p:nvPr/>
        </p:nvGrpSpPr>
        <p:grpSpPr>
          <a:xfrm>
            <a:off x="415522" y="522910"/>
            <a:ext cx="5857552" cy="4399709"/>
            <a:chOff x="415521" y="509115"/>
            <a:chExt cx="5857552" cy="4399709"/>
          </a:xfrm>
        </p:grpSpPr>
        <p:sp>
          <p:nvSpPr>
            <p:cNvPr id="3" name="Flecha: a la izquierda y derecha 2">
              <a:extLst>
                <a:ext uri="{FF2B5EF4-FFF2-40B4-BE49-F238E27FC236}">
                  <a16:creationId xmlns:a16="http://schemas.microsoft.com/office/drawing/2014/main" id="{046D3219-4772-A05D-D671-D6A89FBFF3F2}"/>
                </a:ext>
              </a:extLst>
            </p:cNvPr>
            <p:cNvSpPr/>
            <p:nvPr/>
          </p:nvSpPr>
          <p:spPr>
            <a:xfrm>
              <a:off x="415521" y="509115"/>
              <a:ext cx="5520266"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Enfoque de Género de Manera Transversal </a:t>
              </a:r>
            </a:p>
          </p:txBody>
        </p:sp>
        <p:sp>
          <p:nvSpPr>
            <p:cNvPr id="9" name="Diagrama de flujo: proceso 8">
              <a:extLst>
                <a:ext uri="{FF2B5EF4-FFF2-40B4-BE49-F238E27FC236}">
                  <a16:creationId xmlns:a16="http://schemas.microsoft.com/office/drawing/2014/main" id="{61807064-3AB5-09F3-925C-BD8CFE03A9AE}"/>
                </a:ext>
              </a:extLst>
            </p:cNvPr>
            <p:cNvSpPr/>
            <p:nvPr/>
          </p:nvSpPr>
          <p:spPr>
            <a:xfrm>
              <a:off x="835330" y="1061876"/>
              <a:ext cx="2340324" cy="23805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Transformaciones </a:t>
              </a:r>
            </a:p>
          </p:txBody>
        </p:sp>
        <p:sp>
          <p:nvSpPr>
            <p:cNvPr id="10" name="Diagrama de flujo: proceso 9">
              <a:extLst>
                <a:ext uri="{FF2B5EF4-FFF2-40B4-BE49-F238E27FC236}">
                  <a16:creationId xmlns:a16="http://schemas.microsoft.com/office/drawing/2014/main" id="{EAD3B90C-4094-CD2A-3DB3-C74D67AAA3FC}"/>
                </a:ext>
              </a:extLst>
            </p:cNvPr>
            <p:cNvSpPr/>
            <p:nvPr/>
          </p:nvSpPr>
          <p:spPr>
            <a:xfrm>
              <a:off x="3444259" y="1059244"/>
              <a:ext cx="2480284" cy="238056"/>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Actores para el cambio  </a:t>
              </a:r>
            </a:p>
          </p:txBody>
        </p:sp>
        <p:sp>
          <p:nvSpPr>
            <p:cNvPr id="16" name="CuadroTexto 15">
              <a:extLst>
                <a:ext uri="{FF2B5EF4-FFF2-40B4-BE49-F238E27FC236}">
                  <a16:creationId xmlns:a16="http://schemas.microsoft.com/office/drawing/2014/main" id="{191A4961-2F1B-68A4-0AD3-7C2FD3C383FD}"/>
                </a:ext>
              </a:extLst>
            </p:cNvPr>
            <p:cNvSpPr txBox="1"/>
            <p:nvPr/>
          </p:nvSpPr>
          <p:spPr>
            <a:xfrm>
              <a:off x="622431" y="2378307"/>
              <a:ext cx="2641241" cy="600164"/>
            </a:xfrm>
            <a:prstGeom prst="rect">
              <a:avLst/>
            </a:prstGeom>
            <a:noFill/>
          </p:spPr>
          <p:txBody>
            <a:bodyPr wrap="square" rtlCol="0">
              <a:spAutoFit/>
            </a:bodyPr>
            <a:lstStyle/>
            <a:p>
              <a:pPr algn="ctr"/>
              <a:r>
                <a:rPr lang="es-CO" sz="1100" dirty="0">
                  <a:effectLst>
                    <a:outerShdw blurRad="38100" dist="38100" dir="2700000" algn="tl">
                      <a:srgbClr val="000000">
                        <a:alpha val="43137"/>
                      </a:srgbClr>
                    </a:outerShdw>
                  </a:effectLst>
                  <a:latin typeface="Gill Sans MT" panose="020B0502020104020203" pitchFamily="34" charset="0"/>
                </a:rPr>
                <a:t>Derecho Humano a la Alimentación</a:t>
              </a:r>
            </a:p>
            <a:p>
              <a:pPr algn="just"/>
              <a:r>
                <a:rPr lang="es-CO" sz="1100" dirty="0">
                  <a:latin typeface="Gill Sans MT" panose="020B0502020104020203" pitchFamily="34" charset="0"/>
                </a:rPr>
                <a:t>Cadenas de valor en la producción que aseguren la nutrición </a:t>
              </a:r>
            </a:p>
          </p:txBody>
        </p:sp>
        <p:grpSp>
          <p:nvGrpSpPr>
            <p:cNvPr id="22" name="Grupo 21">
              <a:extLst>
                <a:ext uri="{FF2B5EF4-FFF2-40B4-BE49-F238E27FC236}">
                  <a16:creationId xmlns:a16="http://schemas.microsoft.com/office/drawing/2014/main" id="{0BBB937F-A2A4-58FD-1132-EA14203CC6E1}"/>
                </a:ext>
              </a:extLst>
            </p:cNvPr>
            <p:cNvGrpSpPr/>
            <p:nvPr/>
          </p:nvGrpSpPr>
          <p:grpSpPr>
            <a:xfrm>
              <a:off x="622432" y="1327475"/>
              <a:ext cx="2679169" cy="3329557"/>
              <a:chOff x="790977" y="1532723"/>
              <a:chExt cx="2679169" cy="3329557"/>
            </a:xfrm>
          </p:grpSpPr>
          <p:sp>
            <p:nvSpPr>
              <p:cNvPr id="11" name="CuadroTexto 10">
                <a:extLst>
                  <a:ext uri="{FF2B5EF4-FFF2-40B4-BE49-F238E27FC236}">
                    <a16:creationId xmlns:a16="http://schemas.microsoft.com/office/drawing/2014/main" id="{FADB2315-0623-EE39-DA41-6094A3AF0CED}"/>
                  </a:ext>
                </a:extLst>
              </p:cNvPr>
              <p:cNvSpPr txBox="1"/>
              <p:nvPr/>
            </p:nvSpPr>
            <p:spPr>
              <a:xfrm>
                <a:off x="828905" y="1532723"/>
                <a:ext cx="2641241" cy="600164"/>
              </a:xfrm>
              <a:prstGeom prst="rect">
                <a:avLst/>
              </a:prstGeom>
              <a:noFill/>
            </p:spPr>
            <p:txBody>
              <a:bodyPr wrap="square" rtlCol="0">
                <a:spAutoFit/>
              </a:bodyPr>
              <a:lstStyle/>
              <a:p>
                <a:pPr algn="ctr"/>
                <a:r>
                  <a:rPr lang="es-CO" sz="1100" dirty="0">
                    <a:effectLst>
                      <a:outerShdw blurRad="38100" dist="38100" dir="2700000" algn="tl">
                        <a:srgbClr val="000000">
                          <a:alpha val="43137"/>
                        </a:srgbClr>
                      </a:outerShdw>
                    </a:effectLst>
                    <a:latin typeface="Gill Sans MT" panose="020B0502020104020203" pitchFamily="34" charset="0"/>
                  </a:rPr>
                  <a:t>Ordenamiento territorial </a:t>
                </a:r>
              </a:p>
              <a:p>
                <a:pPr algn="just"/>
                <a:r>
                  <a:rPr lang="es-CO" sz="1100" dirty="0">
                    <a:latin typeface="Gill Sans MT" panose="020B0502020104020203" pitchFamily="34" charset="0"/>
                  </a:rPr>
                  <a:t>Hacia una planeación para la vida y el agua como eje ordenador </a:t>
                </a:r>
              </a:p>
            </p:txBody>
          </p:sp>
          <p:sp>
            <p:nvSpPr>
              <p:cNvPr id="12" name="CuadroTexto 11">
                <a:extLst>
                  <a:ext uri="{FF2B5EF4-FFF2-40B4-BE49-F238E27FC236}">
                    <a16:creationId xmlns:a16="http://schemas.microsoft.com/office/drawing/2014/main" id="{353FF852-0A5D-C082-EFB4-CEC48CF39B02}"/>
                  </a:ext>
                </a:extLst>
              </p:cNvPr>
              <p:cNvSpPr txBox="1"/>
              <p:nvPr/>
            </p:nvSpPr>
            <p:spPr>
              <a:xfrm>
                <a:off x="876697" y="2132887"/>
                <a:ext cx="2490782" cy="430887"/>
              </a:xfrm>
              <a:prstGeom prst="rect">
                <a:avLst/>
              </a:prstGeom>
              <a:noFill/>
            </p:spPr>
            <p:txBody>
              <a:bodyPr wrap="square" rtlCol="0">
                <a:spAutoFit/>
              </a:bodyPr>
              <a:lstStyle/>
              <a:p>
                <a:pPr algn="ctr"/>
                <a:r>
                  <a:rPr lang="es-CO" sz="1100" dirty="0">
                    <a:effectLst>
                      <a:outerShdw blurRad="38100" dist="38100" dir="2700000" algn="tl">
                        <a:srgbClr val="000000">
                          <a:alpha val="43137"/>
                        </a:srgbClr>
                      </a:outerShdw>
                    </a:effectLst>
                    <a:latin typeface="Gill Sans MT" panose="020B0502020104020203" pitchFamily="34" charset="0"/>
                  </a:rPr>
                  <a:t>Seguridad Humana y Justicia Social </a:t>
                </a:r>
              </a:p>
              <a:p>
                <a:pPr algn="just"/>
                <a:r>
                  <a:rPr lang="es-CO" sz="1100" dirty="0">
                    <a:latin typeface="Gill Sans MT" panose="020B0502020104020203" pitchFamily="34" charset="0"/>
                  </a:rPr>
                  <a:t>Hacia un pacto por la vida y el buen vivir </a:t>
                </a:r>
              </a:p>
            </p:txBody>
          </p:sp>
          <p:sp>
            <p:nvSpPr>
              <p:cNvPr id="17" name="CuadroTexto 16">
                <a:extLst>
                  <a:ext uri="{FF2B5EF4-FFF2-40B4-BE49-F238E27FC236}">
                    <a16:creationId xmlns:a16="http://schemas.microsoft.com/office/drawing/2014/main" id="{8420E960-58EB-B103-E192-3ED64526F912}"/>
                  </a:ext>
                </a:extLst>
              </p:cNvPr>
              <p:cNvSpPr txBox="1"/>
              <p:nvPr/>
            </p:nvSpPr>
            <p:spPr>
              <a:xfrm>
                <a:off x="790977" y="3154120"/>
                <a:ext cx="2641241" cy="938719"/>
              </a:xfrm>
              <a:prstGeom prst="rect">
                <a:avLst/>
              </a:prstGeom>
              <a:noFill/>
            </p:spPr>
            <p:txBody>
              <a:bodyPr wrap="square" rtlCol="0">
                <a:spAutoFit/>
              </a:bodyPr>
              <a:lstStyle/>
              <a:p>
                <a:pPr algn="ctr"/>
                <a:r>
                  <a:rPr lang="es-CO" sz="1100" dirty="0">
                    <a:effectLst>
                      <a:outerShdw blurRad="38100" dist="38100" dir="2700000" algn="tl">
                        <a:srgbClr val="000000">
                          <a:alpha val="43137"/>
                        </a:srgbClr>
                      </a:outerShdw>
                    </a:effectLst>
                    <a:latin typeface="Gill Sans MT" panose="020B0502020104020203" pitchFamily="34" charset="0"/>
                  </a:rPr>
                  <a:t>Transformación Productiva, internacionalización y Acción Climática </a:t>
                </a:r>
              </a:p>
              <a:p>
                <a:pPr algn="just"/>
                <a:r>
                  <a:rPr lang="es-CO" sz="1100" dirty="0">
                    <a:latin typeface="Gill Sans MT" panose="020B0502020104020203" pitchFamily="34" charset="0"/>
                  </a:rPr>
                  <a:t>Traducción hacia actividades productivas limpias con mayor crecimiento económico y que protejan la naturaleza </a:t>
                </a:r>
              </a:p>
            </p:txBody>
          </p:sp>
          <p:sp>
            <p:nvSpPr>
              <p:cNvPr id="18" name="CuadroTexto 17">
                <a:extLst>
                  <a:ext uri="{FF2B5EF4-FFF2-40B4-BE49-F238E27FC236}">
                    <a16:creationId xmlns:a16="http://schemas.microsoft.com/office/drawing/2014/main" id="{377DB4DF-309C-B203-EDC9-FA4C05D40085}"/>
                  </a:ext>
                </a:extLst>
              </p:cNvPr>
              <p:cNvSpPr txBox="1"/>
              <p:nvPr/>
            </p:nvSpPr>
            <p:spPr>
              <a:xfrm>
                <a:off x="790977" y="4092839"/>
                <a:ext cx="2641241" cy="769441"/>
              </a:xfrm>
              <a:prstGeom prst="rect">
                <a:avLst/>
              </a:prstGeom>
              <a:noFill/>
            </p:spPr>
            <p:txBody>
              <a:bodyPr wrap="square" rtlCol="0">
                <a:spAutoFit/>
              </a:bodyPr>
              <a:lstStyle/>
              <a:p>
                <a:pPr algn="ctr"/>
                <a:r>
                  <a:rPr lang="es-CO" sz="1100" dirty="0">
                    <a:effectLst>
                      <a:outerShdw blurRad="38100" dist="38100" dir="2700000" algn="tl">
                        <a:srgbClr val="000000">
                          <a:alpha val="43137"/>
                        </a:srgbClr>
                      </a:outerShdw>
                    </a:effectLst>
                    <a:latin typeface="Gill Sans MT" panose="020B0502020104020203" pitchFamily="34" charset="0"/>
                  </a:rPr>
                  <a:t>Convergencia Regional </a:t>
                </a:r>
              </a:p>
              <a:p>
                <a:pPr algn="just"/>
                <a:r>
                  <a:rPr lang="es-CO" sz="1100" dirty="0">
                    <a:latin typeface="Gill Sans MT" panose="020B0502020104020203" pitchFamily="34" charset="0"/>
                  </a:rPr>
                  <a:t>Democratización del Estado hacia un nuevo contrato social para el desarrollo de las comunidades y los territorios </a:t>
                </a:r>
              </a:p>
            </p:txBody>
          </p:sp>
        </p:grpSp>
        <p:sp>
          <p:nvSpPr>
            <p:cNvPr id="20" name="CuadroTexto 19">
              <a:extLst>
                <a:ext uri="{FF2B5EF4-FFF2-40B4-BE49-F238E27FC236}">
                  <a16:creationId xmlns:a16="http://schemas.microsoft.com/office/drawing/2014/main" id="{287178CF-9209-B57C-9C61-44845780276B}"/>
                </a:ext>
              </a:extLst>
            </p:cNvPr>
            <p:cNvSpPr txBox="1"/>
            <p:nvPr/>
          </p:nvSpPr>
          <p:spPr>
            <a:xfrm>
              <a:off x="3291166" y="1594655"/>
              <a:ext cx="2981907" cy="3062377"/>
            </a:xfrm>
            <a:prstGeom prst="rect">
              <a:avLst/>
            </a:prstGeom>
            <a:noFill/>
          </p:spPr>
          <p:txBody>
            <a:bodyPr wrap="square" rtlCol="0">
              <a:spAutoFit/>
            </a:bodyPr>
            <a:lstStyle/>
            <a:p>
              <a:pPr marL="285750" indent="-285750">
                <a:buFont typeface="Arial" panose="020B0604020202020204" pitchFamily="34" charset="0"/>
                <a:buChar char="•"/>
              </a:pPr>
              <a:r>
                <a:rPr lang="es-CO" sz="1100" dirty="0">
                  <a:latin typeface="Gill Sans MT" panose="020B0502020104020203" pitchFamily="34" charset="0"/>
                </a:rPr>
                <a:t>Paz total</a:t>
              </a:r>
            </a:p>
            <a:p>
              <a:pPr marL="285750" indent="-285750">
                <a:buFont typeface="Arial" panose="020B0604020202020204" pitchFamily="34" charset="0"/>
                <a:buChar char="•"/>
              </a:pPr>
              <a:r>
                <a:rPr lang="es-CO" sz="1100" dirty="0">
                  <a:latin typeface="Gill Sans MT" panose="020B0502020104020203" pitchFamily="34" charset="0"/>
                </a:rPr>
                <a:t>EL CAMBIO ES CON LAS MUJERES</a:t>
              </a:r>
            </a:p>
            <a:p>
              <a:pPr lvl="1"/>
              <a:r>
                <a:rPr lang="es-CO" sz="1100" dirty="0">
                  <a:latin typeface="Gill Sans MT" panose="020B0502020104020203" pitchFamily="34" charset="0"/>
                </a:rPr>
                <a:t>        -Mujeres como motor del desarrollo </a:t>
              </a:r>
            </a:p>
            <a:p>
              <a:pPr lvl="1"/>
              <a:r>
                <a:rPr lang="es-CO" sz="1100" dirty="0">
                  <a:latin typeface="Gill Sans MT" panose="020B0502020104020203" pitchFamily="34" charset="0"/>
                </a:rPr>
                <a:t>        -Mujeres en el centro de la política y la paz </a:t>
              </a:r>
            </a:p>
            <a:p>
              <a:pPr lvl="1"/>
              <a:r>
                <a:rPr lang="es-CO" sz="1100" dirty="0">
                  <a:latin typeface="Gill Sans MT" panose="020B0502020104020203" pitchFamily="34" charset="0"/>
                </a:rPr>
                <a:t>        -Derechos salud plena </a:t>
              </a:r>
            </a:p>
            <a:p>
              <a:pPr lvl="1"/>
              <a:r>
                <a:rPr lang="es-CO" sz="1100" dirty="0">
                  <a:latin typeface="Gill Sans MT" panose="020B0502020104020203" pitchFamily="34" charset="0"/>
                </a:rPr>
                <a:t>        -Vida libre de violencias</a:t>
              </a:r>
            </a:p>
            <a:p>
              <a:pPr lvl="1"/>
              <a:r>
                <a:rPr lang="es-CO" sz="1100" dirty="0">
                  <a:latin typeface="Gill Sans MT" panose="020B0502020104020203" pitchFamily="34" charset="0"/>
                </a:rPr>
                <a:t>        -Gobernanza de género </a:t>
              </a:r>
            </a:p>
            <a:p>
              <a:pPr lvl="1"/>
              <a:r>
                <a:rPr lang="es-CO" sz="1100" dirty="0">
                  <a:latin typeface="Gill Sans MT" panose="020B0502020104020203" pitchFamily="34" charset="0"/>
                </a:rPr>
                <a:t>        -Política Exterior Femenina</a:t>
              </a:r>
            </a:p>
            <a:p>
              <a:pPr marL="285750" lvl="1" indent="-285750">
                <a:buFont typeface="Arial" panose="020B0604020202020204" pitchFamily="34" charset="0"/>
                <a:buChar char="•"/>
              </a:pPr>
              <a:r>
                <a:rPr lang="es-CO" sz="1100" dirty="0">
                  <a:latin typeface="Gill Sans MT" panose="020B0502020104020203" pitchFamily="34" charset="0"/>
                </a:rPr>
                <a:t>LGBTIQ+</a:t>
              </a:r>
            </a:p>
            <a:p>
              <a:pPr marL="285750" lvl="1" indent="-285750">
                <a:buFont typeface="Arial" panose="020B0604020202020204" pitchFamily="34" charset="0"/>
                <a:buChar char="•"/>
              </a:pPr>
              <a:r>
                <a:rPr lang="es-CO" sz="1100" dirty="0">
                  <a:latin typeface="Gill Sans MT" panose="020B0502020104020203" pitchFamily="34" charset="0"/>
                </a:rPr>
                <a:t>Comunidades Étnicas</a:t>
              </a:r>
            </a:p>
            <a:p>
              <a:pPr marL="285750" lvl="1" indent="-285750">
                <a:buFont typeface="Arial" panose="020B0604020202020204" pitchFamily="34" charset="0"/>
                <a:buChar char="•"/>
              </a:pPr>
              <a:r>
                <a:rPr lang="es-CO" sz="1100" dirty="0">
                  <a:latin typeface="Gill Sans MT" panose="020B0502020104020203" pitchFamily="34" charset="0"/>
                </a:rPr>
                <a:t>Víctimas </a:t>
              </a:r>
            </a:p>
            <a:p>
              <a:pPr marL="285750" lvl="1" indent="-285750">
                <a:buFont typeface="Arial" panose="020B0604020202020204" pitchFamily="34" charset="0"/>
                <a:buChar char="•"/>
              </a:pPr>
              <a:r>
                <a:rPr lang="es-CO" sz="1100" dirty="0">
                  <a:latin typeface="Gill Sans MT" panose="020B0502020104020203" pitchFamily="34" charset="0"/>
                </a:rPr>
                <a:t>Jóvenes</a:t>
              </a:r>
            </a:p>
            <a:p>
              <a:pPr marL="285750" lvl="1" indent="-285750">
                <a:buFont typeface="Arial" panose="020B0604020202020204" pitchFamily="34" charset="0"/>
                <a:buChar char="•"/>
              </a:pPr>
              <a:r>
                <a:rPr lang="es-CO" sz="1100" dirty="0">
                  <a:latin typeface="Gill Sans MT" panose="020B0502020104020203" pitchFamily="34" charset="0"/>
                </a:rPr>
                <a:t>Niñez y primera infancia </a:t>
              </a:r>
            </a:p>
            <a:p>
              <a:pPr marL="285750" lvl="1" indent="-285750">
                <a:buFont typeface="Arial" panose="020B0604020202020204" pitchFamily="34" charset="0"/>
                <a:buChar char="•"/>
              </a:pPr>
              <a:r>
                <a:rPr lang="es-CO" sz="1100" dirty="0">
                  <a:latin typeface="Gill Sans MT" panose="020B0502020104020203" pitchFamily="34" charset="0"/>
                </a:rPr>
                <a:t>Personas con discapacidad </a:t>
              </a:r>
            </a:p>
            <a:p>
              <a:pPr marL="285750" lvl="1" indent="-285750">
                <a:buFont typeface="Arial" panose="020B0604020202020204" pitchFamily="34" charset="0"/>
                <a:buChar char="•"/>
              </a:pPr>
              <a:r>
                <a:rPr lang="es-CO" sz="1100" dirty="0">
                  <a:latin typeface="Gill Sans MT" panose="020B0502020104020203" pitchFamily="34" charset="0"/>
                </a:rPr>
                <a:t>Campesinado </a:t>
              </a:r>
            </a:p>
            <a:p>
              <a:pPr marL="285750" lvl="1" indent="-285750">
                <a:buFont typeface="Arial" panose="020B0604020202020204" pitchFamily="34" charset="0"/>
                <a:buChar char="•"/>
              </a:pPr>
              <a:endParaRPr lang="es-CO" dirty="0"/>
            </a:p>
            <a:p>
              <a:pPr marL="285750" lvl="1" indent="-285750">
                <a:buFont typeface="Wingdings" panose="05000000000000000000" pitchFamily="2" charset="2"/>
                <a:buChar char="ü"/>
              </a:pPr>
              <a:endParaRPr lang="es-CO" dirty="0"/>
            </a:p>
          </p:txBody>
        </p:sp>
        <p:sp>
          <p:nvSpPr>
            <p:cNvPr id="21" name="Flecha: a la izquierda y derecha 20">
              <a:extLst>
                <a:ext uri="{FF2B5EF4-FFF2-40B4-BE49-F238E27FC236}">
                  <a16:creationId xmlns:a16="http://schemas.microsoft.com/office/drawing/2014/main" id="{DB210DD5-77D1-DBDD-433E-9EC09A10C4CF}"/>
                </a:ext>
              </a:extLst>
            </p:cNvPr>
            <p:cNvSpPr/>
            <p:nvPr/>
          </p:nvSpPr>
          <p:spPr>
            <a:xfrm>
              <a:off x="1793473" y="4625281"/>
              <a:ext cx="2641241" cy="28354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Estabilidad Macroeconómica </a:t>
              </a:r>
            </a:p>
          </p:txBody>
        </p:sp>
      </p:grpSp>
      <p:sp>
        <p:nvSpPr>
          <p:cNvPr id="26" name="Google Shape;247;p6">
            <a:extLst>
              <a:ext uri="{FF2B5EF4-FFF2-40B4-BE49-F238E27FC236}">
                <a16:creationId xmlns:a16="http://schemas.microsoft.com/office/drawing/2014/main" id="{971A190B-D7BF-0964-3BC1-FF5737ACEF17}"/>
              </a:ext>
            </a:extLst>
          </p:cNvPr>
          <p:cNvSpPr txBox="1">
            <a:spLocks noGrp="1"/>
          </p:cNvSpPr>
          <p:nvPr>
            <p:ph type="title"/>
          </p:nvPr>
        </p:nvSpPr>
        <p:spPr>
          <a:xfrm>
            <a:off x="-1143816" y="50112"/>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Enfoque de Género en el PND</a:t>
            </a:r>
            <a:endParaRPr lang="en-US" sz="2800" dirty="0">
              <a:solidFill>
                <a:schemeClr val="tx2"/>
              </a:solidFill>
              <a:latin typeface="Gill Sans MT" panose="020B0502020104020203" pitchFamily="34" charset="0"/>
              <a:ea typeface="Gill Sans"/>
              <a:cs typeface="Gill Sans"/>
              <a:sym typeface="Gill Sans"/>
            </a:endParaRPr>
          </a:p>
        </p:txBody>
      </p:sp>
      <p:sp>
        <p:nvSpPr>
          <p:cNvPr id="27" name="Diagrama de flujo: proceso alternativo 26">
            <a:extLst>
              <a:ext uri="{FF2B5EF4-FFF2-40B4-BE49-F238E27FC236}">
                <a16:creationId xmlns:a16="http://schemas.microsoft.com/office/drawing/2014/main" id="{A2951030-F9A3-D000-1754-39DC429E2E2A}"/>
              </a:ext>
            </a:extLst>
          </p:cNvPr>
          <p:cNvSpPr/>
          <p:nvPr/>
        </p:nvSpPr>
        <p:spPr>
          <a:xfrm>
            <a:off x="6585595" y="819853"/>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Acceso a tierras para mujeres </a:t>
            </a:r>
          </a:p>
        </p:txBody>
      </p:sp>
      <p:sp>
        <p:nvSpPr>
          <p:cNvPr id="28" name="Diagrama de flujo: proceso alternativo 27">
            <a:extLst>
              <a:ext uri="{FF2B5EF4-FFF2-40B4-BE49-F238E27FC236}">
                <a16:creationId xmlns:a16="http://schemas.microsoft.com/office/drawing/2014/main" id="{D1C2147E-8A87-EF69-C6DE-AAFEDF9ED940}"/>
              </a:ext>
            </a:extLst>
          </p:cNvPr>
          <p:cNvSpPr/>
          <p:nvPr/>
        </p:nvSpPr>
        <p:spPr>
          <a:xfrm>
            <a:off x="6602761" y="1496580"/>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Empleabilidad de mujeres </a:t>
            </a:r>
          </a:p>
        </p:txBody>
      </p:sp>
      <p:sp>
        <p:nvSpPr>
          <p:cNvPr id="29" name="Diagrama de flujo: proceso alternativo 28">
            <a:extLst>
              <a:ext uri="{FF2B5EF4-FFF2-40B4-BE49-F238E27FC236}">
                <a16:creationId xmlns:a16="http://schemas.microsoft.com/office/drawing/2014/main" id="{3DF018DF-FE65-8742-A446-52E45308784D}"/>
              </a:ext>
            </a:extLst>
          </p:cNvPr>
          <p:cNvSpPr/>
          <p:nvPr/>
        </p:nvSpPr>
        <p:spPr>
          <a:xfrm>
            <a:off x="6585595" y="2198392"/>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Vida libre de violencias</a:t>
            </a:r>
          </a:p>
        </p:txBody>
      </p:sp>
      <p:sp>
        <p:nvSpPr>
          <p:cNvPr id="30" name="Diagrama de flujo: proceso alternativo 29">
            <a:extLst>
              <a:ext uri="{FF2B5EF4-FFF2-40B4-BE49-F238E27FC236}">
                <a16:creationId xmlns:a16="http://schemas.microsoft.com/office/drawing/2014/main" id="{3632052E-78B2-1466-821E-840060F1C573}"/>
              </a:ext>
            </a:extLst>
          </p:cNvPr>
          <p:cNvSpPr/>
          <p:nvPr/>
        </p:nvSpPr>
        <p:spPr>
          <a:xfrm>
            <a:off x="6585595" y="2876873"/>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Paz y participación</a:t>
            </a:r>
          </a:p>
        </p:txBody>
      </p:sp>
      <p:sp>
        <p:nvSpPr>
          <p:cNvPr id="31" name="Diagrama de flujo: proceso alternativo 30">
            <a:extLst>
              <a:ext uri="{FF2B5EF4-FFF2-40B4-BE49-F238E27FC236}">
                <a16:creationId xmlns:a16="http://schemas.microsoft.com/office/drawing/2014/main" id="{4FC3FA5E-15C9-34BC-D325-69C59F16FF7B}"/>
              </a:ext>
            </a:extLst>
          </p:cNvPr>
          <p:cNvSpPr/>
          <p:nvPr/>
        </p:nvSpPr>
        <p:spPr>
          <a:xfrm>
            <a:off x="6585595" y="3576931"/>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Derechos Sexuales y Reproductivos</a:t>
            </a:r>
          </a:p>
        </p:txBody>
      </p:sp>
      <p:sp>
        <p:nvSpPr>
          <p:cNvPr id="32" name="Diagrama de flujo: proceso alternativo 31">
            <a:extLst>
              <a:ext uri="{FF2B5EF4-FFF2-40B4-BE49-F238E27FC236}">
                <a16:creationId xmlns:a16="http://schemas.microsoft.com/office/drawing/2014/main" id="{257F77FD-9D2B-090D-DEDE-2A21B78BC287}"/>
              </a:ext>
            </a:extLst>
          </p:cNvPr>
          <p:cNvSpPr/>
          <p:nvPr/>
        </p:nvSpPr>
        <p:spPr>
          <a:xfrm>
            <a:off x="6585594" y="4243697"/>
            <a:ext cx="2142883" cy="461700"/>
          </a:xfrm>
          <a:prstGeom prst="flowChartAlternateProcess">
            <a:avLst/>
          </a:prstGeom>
          <a:solidFill>
            <a:schemeClr val="accent4">
              <a:lumMod val="50000"/>
              <a:lumOff val="5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dirty="0">
                <a:latin typeface="Gill Sans MT" panose="020B0502020104020203" pitchFamily="34" charset="0"/>
              </a:rPr>
              <a:t>Transformación Cultural </a:t>
            </a:r>
          </a:p>
        </p:txBody>
      </p:sp>
    </p:spTree>
    <p:extLst>
      <p:ext uri="{BB962C8B-B14F-4D97-AF65-F5344CB8AC3E}">
        <p14:creationId xmlns:p14="http://schemas.microsoft.com/office/powerpoint/2010/main" val="331938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DBF56885-A3BD-6860-E3A7-0BB00A728903}"/>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FC1D681A-BBB1-7155-EE08-D4E2E1614CFA}"/>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33CE0A39-B38F-91FA-F05E-8C4A93EA96AE}"/>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A14CE67C-3FCC-CC12-10D8-53952EFF02BF}"/>
              </a:ext>
            </a:extLst>
          </p:cNvPr>
          <p:cNvSpPr txBox="1">
            <a:spLocks noGrp="1"/>
          </p:cNvSpPr>
          <p:nvPr>
            <p:ph type="title"/>
          </p:nvPr>
        </p:nvSpPr>
        <p:spPr>
          <a:xfrm>
            <a:off x="-679797" y="221213"/>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Enfoque de Género en el PND</a:t>
            </a:r>
            <a:endParaRPr lang="en-US" sz="2800" dirty="0">
              <a:solidFill>
                <a:schemeClr val="tx2"/>
              </a:solidFill>
              <a:latin typeface="Gill Sans MT" panose="020B0502020104020203" pitchFamily="34" charset="0"/>
              <a:ea typeface="Gill Sans"/>
              <a:cs typeface="Gill Sans"/>
              <a:sym typeface="Gill Sans"/>
            </a:endParaRPr>
          </a:p>
        </p:txBody>
      </p:sp>
      <p:sp>
        <p:nvSpPr>
          <p:cNvPr id="5" name="CuadroTexto 4">
            <a:extLst>
              <a:ext uri="{FF2B5EF4-FFF2-40B4-BE49-F238E27FC236}">
                <a16:creationId xmlns:a16="http://schemas.microsoft.com/office/drawing/2014/main" id="{414C51A0-0541-4E1F-3C57-E44C0268BE88}"/>
              </a:ext>
            </a:extLst>
          </p:cNvPr>
          <p:cNvSpPr txBox="1"/>
          <p:nvPr/>
        </p:nvSpPr>
        <p:spPr>
          <a:xfrm>
            <a:off x="3099503" y="4033674"/>
            <a:ext cx="2944993" cy="775020"/>
          </a:xfrm>
          <a:prstGeom prst="rect">
            <a:avLst/>
          </a:prstGeom>
          <a:noFill/>
        </p:spPr>
        <p:txBody>
          <a:bodyPr wrap="square">
            <a:spAutoFit/>
          </a:bodyPr>
          <a:lstStyle/>
          <a:p>
            <a:pPr marL="0" lvl="0" indent="0" algn="ctr" rtl="0">
              <a:lnSpc>
                <a:spcPct val="107916"/>
              </a:lnSpc>
              <a:spcBef>
                <a:spcPts val="0"/>
              </a:spcBef>
              <a:spcAft>
                <a:spcPts val="800"/>
              </a:spcAft>
              <a:buNone/>
            </a:pPr>
            <a:r>
              <a:rPr lang="es-ES" dirty="0">
                <a:latin typeface="Gill Sans MT" panose="020B0502020104020203" pitchFamily="34" charset="0"/>
                <a:ea typeface="Gill Sans"/>
                <a:cs typeface="Gill Sans"/>
                <a:sym typeface="Gill Sans"/>
              </a:rPr>
              <a:t>Plan Nacional de Desarrollo "Colombia Potencia Mundial de la Vida, 2022-2026".</a:t>
            </a:r>
          </a:p>
        </p:txBody>
      </p:sp>
      <p:graphicFrame>
        <p:nvGraphicFramePr>
          <p:cNvPr id="3" name="Tabla 2">
            <a:extLst>
              <a:ext uri="{FF2B5EF4-FFF2-40B4-BE49-F238E27FC236}">
                <a16:creationId xmlns:a16="http://schemas.microsoft.com/office/drawing/2014/main" id="{6D9F1540-EDE1-250C-501B-067414973BC5}"/>
              </a:ext>
            </a:extLst>
          </p:cNvPr>
          <p:cNvGraphicFramePr>
            <a:graphicFrameLocks noGrp="1"/>
          </p:cNvGraphicFramePr>
          <p:nvPr>
            <p:extLst>
              <p:ext uri="{D42A27DB-BD31-4B8C-83A1-F6EECF244321}">
                <p14:modId xmlns:p14="http://schemas.microsoft.com/office/powerpoint/2010/main" val="1848027935"/>
              </p:ext>
            </p:extLst>
          </p:nvPr>
        </p:nvGraphicFramePr>
        <p:xfrm>
          <a:off x="899057" y="1243330"/>
          <a:ext cx="7533744" cy="2656840"/>
        </p:xfrm>
        <a:graphic>
          <a:graphicData uri="http://schemas.openxmlformats.org/drawingml/2006/table">
            <a:tbl>
              <a:tblPr firstRow="1" bandRow="1">
                <a:tableStyleId>{5C22544A-7EE6-4342-B048-85BDC9FD1C3A}</a:tableStyleId>
              </a:tblPr>
              <a:tblGrid>
                <a:gridCol w="3766872">
                  <a:extLst>
                    <a:ext uri="{9D8B030D-6E8A-4147-A177-3AD203B41FA5}">
                      <a16:colId xmlns:a16="http://schemas.microsoft.com/office/drawing/2014/main" val="2612911485"/>
                    </a:ext>
                  </a:extLst>
                </a:gridCol>
                <a:gridCol w="3766872">
                  <a:extLst>
                    <a:ext uri="{9D8B030D-6E8A-4147-A177-3AD203B41FA5}">
                      <a16:colId xmlns:a16="http://schemas.microsoft.com/office/drawing/2014/main" val="4139667660"/>
                    </a:ext>
                  </a:extLst>
                </a:gridCol>
              </a:tblGrid>
              <a:tr h="370840">
                <a:tc>
                  <a:txBody>
                    <a:bodyPr/>
                    <a:lstStyle/>
                    <a:p>
                      <a:pPr algn="ctr"/>
                      <a:r>
                        <a:rPr lang="es-CO" sz="1400" b="0" dirty="0">
                          <a:latin typeface="Gill Sans MT" panose="020B0502020104020203" pitchFamily="34" charset="0"/>
                        </a:rPr>
                        <a:t>Avances</a:t>
                      </a:r>
                    </a:p>
                  </a:txBody>
                  <a:tcPr/>
                </a:tc>
                <a:tc>
                  <a:txBody>
                    <a:bodyPr/>
                    <a:lstStyle/>
                    <a:p>
                      <a:pPr algn="ctr"/>
                      <a:r>
                        <a:rPr lang="es-CO" sz="1400" b="0" dirty="0">
                          <a:latin typeface="Gill Sans MT" panose="020B0502020104020203" pitchFamily="34" charset="0"/>
                        </a:rPr>
                        <a:t>Desafíos </a:t>
                      </a:r>
                    </a:p>
                  </a:txBody>
                  <a:tcPr/>
                </a:tc>
                <a:extLst>
                  <a:ext uri="{0D108BD9-81ED-4DB2-BD59-A6C34878D82A}">
                    <a16:rowId xmlns:a16="http://schemas.microsoft.com/office/drawing/2014/main" val="2080538042"/>
                  </a:ext>
                </a:extLst>
              </a:tr>
              <a:tr h="370840">
                <a:tc>
                  <a:txBody>
                    <a:bodyPr/>
                    <a:lstStyle/>
                    <a:p>
                      <a:pPr algn="just"/>
                      <a:r>
                        <a:rPr lang="es-ES" sz="1400" dirty="0">
                          <a:latin typeface="Gill Sans MT" panose="020B0502020104020203" pitchFamily="34" charset="0"/>
                        </a:rPr>
                        <a:t>El PND 2022-2026 reconoce la importancia del enfoque de género y la equidad de las mujeres para el desarrollo del país.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dirty="0">
                          <a:latin typeface="Gill Sans MT" panose="020B0502020104020203" pitchFamily="34" charset="0"/>
                        </a:rPr>
                        <a:t>La transversalidad del enfoque de género en el PND aún es débil.</a:t>
                      </a:r>
                    </a:p>
                  </a:txBody>
                  <a:tcPr/>
                </a:tc>
                <a:extLst>
                  <a:ext uri="{0D108BD9-81ED-4DB2-BD59-A6C34878D82A}">
                    <a16:rowId xmlns:a16="http://schemas.microsoft.com/office/drawing/2014/main" val="337901711"/>
                  </a:ext>
                </a:extLst>
              </a:tr>
              <a:tr h="370840">
                <a:tc>
                  <a:txBody>
                    <a:bodyPr/>
                    <a:lstStyle/>
                    <a:p>
                      <a:pPr algn="just"/>
                      <a:r>
                        <a:rPr lang="es-ES" sz="1400" dirty="0">
                          <a:latin typeface="Gill Sans MT" panose="020B0502020104020203" pitchFamily="34" charset="0"/>
                        </a:rPr>
                        <a:t>Se incluye un capítulo específico sobre "Equidad de género y mujer".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dirty="0">
                          <a:latin typeface="Gill Sans MT" panose="020B0502020104020203" pitchFamily="34" charset="0"/>
                        </a:rPr>
                        <a:t>Las acciones específicas para la promoción de la equidad de género son insuficientes.</a:t>
                      </a:r>
                    </a:p>
                  </a:txBody>
                  <a:tcPr/>
                </a:tc>
                <a:extLst>
                  <a:ext uri="{0D108BD9-81ED-4DB2-BD59-A6C34878D82A}">
                    <a16:rowId xmlns:a16="http://schemas.microsoft.com/office/drawing/2014/main" val="129728682"/>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sz="1400" b="0" i="0" dirty="0">
                          <a:solidFill>
                            <a:srgbClr val="1F1F1F"/>
                          </a:solidFill>
                          <a:effectLst/>
                          <a:latin typeface="Gill Sans MT" panose="020B0502020104020203" pitchFamily="34" charset="0"/>
                        </a:rPr>
                        <a:t>Se asignan recursos financieros para la implementación de las acciones de género.</a:t>
                      </a:r>
                    </a:p>
                  </a:txBody>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dirty="0">
                          <a:latin typeface="Gill Sans MT" panose="020B0502020104020203" pitchFamily="34" charset="0"/>
                        </a:rPr>
                        <a:t>No se cuenta con una estrategia clara para la implementación del enfoque de género en el PND.</a:t>
                      </a:r>
                    </a:p>
                  </a:txBody>
                  <a:tcPr/>
                </a:tc>
                <a:extLst>
                  <a:ext uri="{0D108BD9-81ED-4DB2-BD59-A6C34878D82A}">
                    <a16:rowId xmlns:a16="http://schemas.microsoft.com/office/drawing/2014/main" val="3663575149"/>
                  </a:ext>
                </a:extLst>
              </a:tr>
              <a:tr h="370840">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sz="1400" b="0" i="0" dirty="0">
                          <a:solidFill>
                            <a:srgbClr val="1F1F1F"/>
                          </a:solidFill>
                          <a:effectLst/>
                          <a:latin typeface="Gill Sans MT" panose="020B0502020104020203" pitchFamily="34" charset="0"/>
                        </a:rPr>
                        <a:t>Se crean mecanismos de seguimiento y evaluación de las acciones de género.</a:t>
                      </a:r>
                    </a:p>
                  </a:txBody>
                  <a:tcPr/>
                </a:tc>
                <a:tc vMerge="1">
                  <a:txBody>
                    <a:bodyPr/>
                    <a:lstStyle/>
                    <a:p>
                      <a:endParaRPr lang="es-CO" dirty="0"/>
                    </a:p>
                  </a:txBody>
                  <a:tcPr/>
                </a:tc>
                <a:extLst>
                  <a:ext uri="{0D108BD9-81ED-4DB2-BD59-A6C34878D82A}">
                    <a16:rowId xmlns:a16="http://schemas.microsoft.com/office/drawing/2014/main" val="469838899"/>
                  </a:ext>
                </a:extLst>
              </a:tr>
            </a:tbl>
          </a:graphicData>
        </a:graphic>
      </p:graphicFrame>
    </p:spTree>
    <p:extLst>
      <p:ext uri="{BB962C8B-B14F-4D97-AF65-F5344CB8AC3E}">
        <p14:creationId xmlns:p14="http://schemas.microsoft.com/office/powerpoint/2010/main" val="397500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4BBCD034-27F2-3050-3DD3-322B363972CA}"/>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CF3E8733-BCB6-DE3D-48B7-91B019F841B0}"/>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426A2E97-2F91-1AEE-11C2-D9990833FE16}"/>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C3CD714E-2314-B357-2861-7B0AB1B74DB1}"/>
              </a:ext>
            </a:extLst>
          </p:cNvPr>
          <p:cNvSpPr txBox="1">
            <a:spLocks noGrp="1"/>
          </p:cNvSpPr>
          <p:nvPr>
            <p:ph type="title"/>
          </p:nvPr>
        </p:nvSpPr>
        <p:spPr>
          <a:xfrm>
            <a:off x="-679797" y="221213"/>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Enfoque de Género en el PND</a:t>
            </a:r>
            <a:endParaRPr lang="en-US" sz="2800" dirty="0">
              <a:solidFill>
                <a:schemeClr val="tx2"/>
              </a:solidFill>
              <a:latin typeface="Gill Sans MT" panose="020B0502020104020203" pitchFamily="34" charset="0"/>
              <a:ea typeface="Gill Sans"/>
              <a:cs typeface="Gill Sans"/>
              <a:sym typeface="Gill Sans"/>
            </a:endParaRPr>
          </a:p>
        </p:txBody>
      </p:sp>
      <p:pic>
        <p:nvPicPr>
          <p:cNvPr id="4" name="Google Shape;1064;p10">
            <a:extLst>
              <a:ext uri="{FF2B5EF4-FFF2-40B4-BE49-F238E27FC236}">
                <a16:creationId xmlns:a16="http://schemas.microsoft.com/office/drawing/2014/main" id="{2AF8A75B-231D-A678-5547-10F62BB4C32C}"/>
              </a:ext>
            </a:extLst>
          </p:cNvPr>
          <p:cNvPicPr preferRelativeResize="0"/>
          <p:nvPr/>
        </p:nvPicPr>
        <p:blipFill>
          <a:blip r:embed="rId3">
            <a:alphaModFix/>
          </a:blip>
          <a:stretch>
            <a:fillRect/>
          </a:stretch>
        </p:blipFill>
        <p:spPr>
          <a:xfrm>
            <a:off x="429633" y="730313"/>
            <a:ext cx="8284733" cy="4011020"/>
          </a:xfrm>
          <a:prstGeom prst="rect">
            <a:avLst/>
          </a:prstGeom>
          <a:noFill/>
          <a:ln>
            <a:noFill/>
          </a:ln>
        </p:spPr>
      </p:pic>
    </p:spTree>
    <p:extLst>
      <p:ext uri="{BB962C8B-B14F-4D97-AF65-F5344CB8AC3E}">
        <p14:creationId xmlns:p14="http://schemas.microsoft.com/office/powerpoint/2010/main" val="1498802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622D3A00-6B8B-1655-88C9-A44FE128977E}"/>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12D319B3-B526-3E76-7115-A3C2B36755D3}"/>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84F12859-FB30-5578-7ED0-43D26F652FA0}"/>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CuadroTexto 2">
            <a:extLst>
              <a:ext uri="{FF2B5EF4-FFF2-40B4-BE49-F238E27FC236}">
                <a16:creationId xmlns:a16="http://schemas.microsoft.com/office/drawing/2014/main" id="{C2140A66-3C6E-205A-3434-9FFD3E09A5BA}"/>
              </a:ext>
            </a:extLst>
          </p:cNvPr>
          <p:cNvSpPr txBox="1"/>
          <p:nvPr/>
        </p:nvSpPr>
        <p:spPr>
          <a:xfrm>
            <a:off x="3852706" y="1391976"/>
            <a:ext cx="4318318" cy="3123997"/>
          </a:xfrm>
          <a:prstGeom prst="rect">
            <a:avLst/>
          </a:prstGeom>
          <a:noFill/>
        </p:spPr>
        <p:txBody>
          <a:bodyPr wrap="square">
            <a:spAutoFit/>
          </a:bodyPr>
          <a:lstStyle/>
          <a:p>
            <a:pPr marL="0" lvl="0" indent="0" algn="just" rtl="0">
              <a:lnSpc>
                <a:spcPct val="115000"/>
              </a:lnSpc>
              <a:spcBef>
                <a:spcPts val="1200"/>
              </a:spcBef>
              <a:spcAft>
                <a:spcPts val="0"/>
              </a:spcAft>
              <a:buNone/>
            </a:pPr>
            <a:r>
              <a:rPr lang="es-ES" sz="1600" dirty="0">
                <a:latin typeface="Gill Sans MT" panose="020B0502020104020203" pitchFamily="34" charset="0"/>
                <a:ea typeface="Gill Sans"/>
                <a:cs typeface="Gill Sans"/>
                <a:sym typeface="Gill Sans"/>
              </a:rPr>
              <a:t>El Departamento Nacional de Planeación (DNP) es la entidad del gobierno que, entre otras funciones, dictamina todos los procesos para realizar los planes de desarrollo territorial en cada municipio. Dada la importancia del enfoque de género en los PDT, ha preparado el siguiente video corto para explicarnos porqué es importante y cómo incluirlo:</a:t>
            </a:r>
            <a:r>
              <a:rPr lang="es-ES" sz="1600" dirty="0">
                <a:uFill>
                  <a:noFill/>
                </a:uFill>
                <a:latin typeface="Gill Sans MT" panose="020B0502020104020203" pitchFamily="34" charset="0"/>
                <a:ea typeface="Gill Sans"/>
                <a:cs typeface="Gill Sans"/>
                <a:sym typeface="Gill Sans"/>
                <a:hlinkClick r:id="rId3"/>
              </a:rPr>
              <a:t> </a:t>
            </a:r>
            <a:endParaRPr lang="es-ES" sz="1600" dirty="0">
              <a:latin typeface="Gill Sans MT" panose="020B0502020104020203" pitchFamily="34" charset="0"/>
              <a:ea typeface="Gill Sans"/>
              <a:cs typeface="Gill Sans"/>
              <a:sym typeface="Gill Sans"/>
            </a:endParaRPr>
          </a:p>
          <a:p>
            <a:pPr marL="0" lvl="0" indent="0" algn="just" rtl="0">
              <a:lnSpc>
                <a:spcPct val="115000"/>
              </a:lnSpc>
              <a:spcBef>
                <a:spcPts val="1200"/>
              </a:spcBef>
              <a:spcAft>
                <a:spcPts val="1200"/>
              </a:spcAft>
              <a:buNone/>
            </a:pPr>
            <a:r>
              <a:rPr lang="es-ES" sz="1800" dirty="0">
                <a:uFill>
                  <a:noFill/>
                </a:uFill>
                <a:latin typeface="Gill Sans MT" panose="020B0502020104020203" pitchFamily="34" charset="0"/>
                <a:ea typeface="Gill Sans"/>
                <a:cs typeface="Gill Sans"/>
                <a:sym typeface="Gill Sans"/>
                <a:hlinkClick r:id="rId3"/>
              </a:rPr>
              <a:t>https://www.youtube.com/watch?v=a9K57sUNi50</a:t>
            </a:r>
            <a:endParaRPr lang="es-ES" sz="2000" u="sng" dirty="0">
              <a:solidFill>
                <a:srgbClr val="0563C1"/>
              </a:solidFill>
              <a:latin typeface="Gill Sans MT" panose="020B0502020104020203" pitchFamily="34" charset="0"/>
            </a:endParaRPr>
          </a:p>
        </p:txBody>
      </p:sp>
      <p:pic>
        <p:nvPicPr>
          <p:cNvPr id="6" name="Imagen 5">
            <a:extLst>
              <a:ext uri="{FF2B5EF4-FFF2-40B4-BE49-F238E27FC236}">
                <a16:creationId xmlns:a16="http://schemas.microsoft.com/office/drawing/2014/main" id="{EB44283F-F8B6-031D-9D0F-CC1D64642439}"/>
              </a:ext>
            </a:extLst>
          </p:cNvPr>
          <p:cNvPicPr>
            <a:picLocks noChangeAspect="1"/>
          </p:cNvPicPr>
          <p:nvPr/>
        </p:nvPicPr>
        <p:blipFill rotWithShape="1">
          <a:blip r:embed="rId4"/>
          <a:srcRect l="51729" t="34513" r="24938" b="20315"/>
          <a:stretch/>
        </p:blipFill>
        <p:spPr>
          <a:xfrm>
            <a:off x="713333" y="1265589"/>
            <a:ext cx="3015194" cy="3281858"/>
          </a:xfrm>
          <a:prstGeom prst="rect">
            <a:avLst/>
          </a:prstGeom>
        </p:spPr>
      </p:pic>
      <p:sp>
        <p:nvSpPr>
          <p:cNvPr id="7" name="Google Shape;247;p6">
            <a:extLst>
              <a:ext uri="{FF2B5EF4-FFF2-40B4-BE49-F238E27FC236}">
                <a16:creationId xmlns:a16="http://schemas.microsoft.com/office/drawing/2014/main" id="{723D109F-1DAC-03F9-1CA7-208731E56587}"/>
              </a:ext>
            </a:extLst>
          </p:cNvPr>
          <p:cNvSpPr txBox="1">
            <a:spLocks noGrp="1"/>
          </p:cNvSpPr>
          <p:nvPr>
            <p:ph type="title"/>
          </p:nvPr>
        </p:nvSpPr>
        <p:spPr>
          <a:xfrm>
            <a:off x="-668508" y="432515"/>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Enfoque de Género en el PND</a:t>
            </a:r>
            <a:endParaRPr lang="en-US" sz="2800" dirty="0">
              <a:solidFill>
                <a:schemeClr val="tx2"/>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41063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0AC68D86-F825-BBB2-2B5C-CA0AAE09A9CF}"/>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1F2479D-0C11-C7B2-DF5A-19F651A20FA3}"/>
              </a:ext>
            </a:extLst>
          </p:cNvPr>
          <p:cNvPicPr>
            <a:picLocks noChangeAspect="1"/>
          </p:cNvPicPr>
          <p:nvPr/>
        </p:nvPicPr>
        <p:blipFill rotWithShape="1">
          <a:blip r:embed="rId3"/>
          <a:srcRect l="51481" t="37676" r="18395" b="19524"/>
          <a:stretch/>
        </p:blipFill>
        <p:spPr>
          <a:xfrm>
            <a:off x="4572000" y="1005401"/>
            <a:ext cx="4193327" cy="3349754"/>
          </a:xfrm>
          <a:prstGeom prst="rect">
            <a:avLst/>
          </a:prstGeom>
        </p:spPr>
      </p:pic>
      <p:sp>
        <p:nvSpPr>
          <p:cNvPr id="248" name="Google Shape;248;p6">
            <a:extLst>
              <a:ext uri="{FF2B5EF4-FFF2-40B4-BE49-F238E27FC236}">
                <a16:creationId xmlns:a16="http://schemas.microsoft.com/office/drawing/2014/main" id="{FA7F6414-01E3-1C53-B4B4-9DF934D952D7}"/>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CE50B8ED-34BF-40E0-118F-3CDBD08804C4}"/>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6B255160-7A36-9A2D-DF64-FF286F8E3918}"/>
              </a:ext>
            </a:extLst>
          </p:cNvPr>
          <p:cNvSpPr txBox="1">
            <a:spLocks noGrp="1"/>
          </p:cNvSpPr>
          <p:nvPr>
            <p:ph type="title"/>
          </p:nvPr>
        </p:nvSpPr>
        <p:spPr>
          <a:xfrm>
            <a:off x="-849489" y="2241707"/>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4000" dirty="0">
                <a:solidFill>
                  <a:schemeClr val="tx2"/>
                </a:solidFill>
                <a:latin typeface="Gill Sans MT" panose="020B0502020104020203" pitchFamily="34" charset="0"/>
                <a:ea typeface="Gill Sans"/>
                <a:cs typeface="Gill Sans"/>
                <a:sym typeface="Gill Sans"/>
              </a:rPr>
              <a:t>¡Ejercicio Práctico!</a:t>
            </a:r>
            <a:endParaRPr lang="en-US" sz="40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FEEF1B91-BF0E-0711-EB17-25BDF1DB6C19}"/>
              </a:ext>
            </a:extLst>
          </p:cNvPr>
          <p:cNvSpPr txBox="1">
            <a:spLocks/>
          </p:cNvSpPr>
          <p:nvPr/>
        </p:nvSpPr>
        <p:spPr>
          <a:xfrm>
            <a:off x="-747888" y="2708218"/>
            <a:ext cx="7772400"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ctr">
              <a:buClr>
                <a:srgbClr val="BA0C2F"/>
              </a:buClr>
            </a:pPr>
            <a:r>
              <a:rPr lang="es-CO" sz="2400" dirty="0">
                <a:solidFill>
                  <a:schemeClr val="tx2"/>
                </a:solidFill>
                <a:latin typeface="Gill Sans MT" panose="020B0502020104020203" pitchFamily="34" charset="0"/>
                <a:ea typeface="Gill Sans"/>
                <a:cs typeface="Gill Sans"/>
                <a:sym typeface="Gill Sans"/>
              </a:rPr>
              <a:t>Laboratorios de Ideas </a:t>
            </a:r>
          </a:p>
        </p:txBody>
      </p:sp>
    </p:spTree>
    <p:extLst>
      <p:ext uri="{BB962C8B-B14F-4D97-AF65-F5344CB8AC3E}">
        <p14:creationId xmlns:p14="http://schemas.microsoft.com/office/powerpoint/2010/main" val="337474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6A1CF4E5-3100-8B6C-CA49-B81A1A108C5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17AE608-E645-569F-0D61-1205C5C30E9D}"/>
              </a:ext>
            </a:extLst>
          </p:cNvPr>
          <p:cNvPicPr>
            <a:picLocks noChangeAspect="1"/>
          </p:cNvPicPr>
          <p:nvPr/>
        </p:nvPicPr>
        <p:blipFill rotWithShape="1">
          <a:blip r:embed="rId3"/>
          <a:srcRect l="57160" t="45210" r="27161" b="27561"/>
          <a:stretch/>
        </p:blipFill>
        <p:spPr>
          <a:xfrm>
            <a:off x="5292554" y="1257565"/>
            <a:ext cx="2738993" cy="2674294"/>
          </a:xfrm>
          <a:prstGeom prst="rect">
            <a:avLst/>
          </a:prstGeom>
        </p:spPr>
      </p:pic>
      <p:sp>
        <p:nvSpPr>
          <p:cNvPr id="248" name="Google Shape;248;p6">
            <a:extLst>
              <a:ext uri="{FF2B5EF4-FFF2-40B4-BE49-F238E27FC236}">
                <a16:creationId xmlns:a16="http://schemas.microsoft.com/office/drawing/2014/main" id="{0EFDBDAB-C1F0-0683-3CD5-73B371BBB1D3}"/>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314F9A75-7A9D-039F-01A8-442CC19DD77E}"/>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D2542DA6-BEFF-9034-7239-7E930DCD79E3}"/>
              </a:ext>
            </a:extLst>
          </p:cNvPr>
          <p:cNvSpPr txBox="1">
            <a:spLocks noGrp="1"/>
          </p:cNvSpPr>
          <p:nvPr>
            <p:ph type="title"/>
          </p:nvPr>
        </p:nvSpPr>
        <p:spPr>
          <a:xfrm>
            <a:off x="685800" y="795865"/>
            <a:ext cx="7772400" cy="461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4000" dirty="0">
                <a:solidFill>
                  <a:schemeClr val="tx2"/>
                </a:solidFill>
                <a:latin typeface="Gill Sans MT" panose="020B0502020104020203" pitchFamily="34" charset="0"/>
                <a:ea typeface="Gill Sans"/>
                <a:cs typeface="Gill Sans"/>
                <a:sym typeface="Gill Sans"/>
              </a:rPr>
              <a:t>¡No olvides!</a:t>
            </a:r>
            <a:endParaRPr lang="en-US" sz="4000" dirty="0">
              <a:solidFill>
                <a:schemeClr val="tx2"/>
              </a:solidFill>
              <a:latin typeface="Gill Sans MT" panose="020B0502020104020203" pitchFamily="34" charset="0"/>
              <a:ea typeface="Gill Sans"/>
              <a:cs typeface="Gill Sans"/>
              <a:sym typeface="Gill Sans"/>
            </a:endParaRPr>
          </a:p>
        </p:txBody>
      </p:sp>
      <p:sp>
        <p:nvSpPr>
          <p:cNvPr id="3" name="Google Shape;247;p6">
            <a:extLst>
              <a:ext uri="{FF2B5EF4-FFF2-40B4-BE49-F238E27FC236}">
                <a16:creationId xmlns:a16="http://schemas.microsoft.com/office/drawing/2014/main" id="{673BEA3B-4283-8453-33B6-4EA9A179864C}"/>
              </a:ext>
            </a:extLst>
          </p:cNvPr>
          <p:cNvSpPr txBox="1">
            <a:spLocks/>
          </p:cNvSpPr>
          <p:nvPr/>
        </p:nvSpPr>
        <p:spPr>
          <a:xfrm>
            <a:off x="1601832" y="2536114"/>
            <a:ext cx="3485996" cy="461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67B9"/>
              </a:buClr>
              <a:buSzPts val="2400"/>
              <a:buFont typeface="Gill Sans"/>
              <a:buNone/>
              <a:defRPr sz="3000" b="0" i="0" u="none" strike="noStrike" cap="none">
                <a:solidFill>
                  <a:srgbClr val="0067B9"/>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1400"/>
              <a:buFont typeface="Bebas Neue"/>
              <a:buNone/>
              <a:defRPr sz="2400" b="0" i="0" u="none" strike="noStrike" cap="none">
                <a:solidFill>
                  <a:srgbClr val="000000"/>
                </a:solidFill>
                <a:latin typeface="Bebas Neue"/>
                <a:ea typeface="Bebas Neue"/>
                <a:cs typeface="Bebas Neue"/>
                <a:sym typeface="Bebas Neue"/>
              </a:defRPr>
            </a:lvl9pPr>
          </a:lstStyle>
          <a:p>
            <a:pPr algn="just">
              <a:buClr>
                <a:srgbClr val="BA0C2F"/>
              </a:buClr>
            </a:pPr>
            <a:r>
              <a:rPr lang="es-ES" sz="1800" dirty="0">
                <a:solidFill>
                  <a:schemeClr val="tx1"/>
                </a:solidFill>
                <a:latin typeface="Gill Sans MT" panose="020B0502020104020203" pitchFamily="34" charset="0"/>
                <a:ea typeface="Gill Sans"/>
                <a:cs typeface="Gill Sans"/>
                <a:sym typeface="Gill Sans"/>
              </a:rPr>
              <a:t>Todo lo aprendido hoy, lo retomaremos en nuestros encuentros de incidencia en marzo para hacerle seguimiento a la implementación del CONPES 4080 en nuestro municipio</a:t>
            </a:r>
            <a:endParaRPr lang="es-CO" sz="1800" dirty="0">
              <a:solidFill>
                <a:schemeClr val="tx1"/>
              </a:solidFill>
              <a:latin typeface="Gill Sans MT" panose="020B0502020104020203" pitchFamily="34" charset="0"/>
              <a:ea typeface="Gill Sans"/>
              <a:cs typeface="Gill Sans"/>
              <a:sym typeface="Gill Sans"/>
            </a:endParaRPr>
          </a:p>
        </p:txBody>
      </p:sp>
    </p:spTree>
    <p:extLst>
      <p:ext uri="{BB962C8B-B14F-4D97-AF65-F5344CB8AC3E}">
        <p14:creationId xmlns:p14="http://schemas.microsoft.com/office/powerpoint/2010/main" val="347852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ctrTitle"/>
          </p:nvPr>
        </p:nvSpPr>
        <p:spPr>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400"/>
              <a:buFont typeface="Gill Sans"/>
              <a:buNone/>
            </a:pPr>
            <a:r>
              <a:rPr lang="es-CO" dirty="0">
                <a:solidFill>
                  <a:srgbClr val="FFFFFF"/>
                </a:solidFill>
                <a:latin typeface="Gill Sans MT" panose="020B0502020104020203" pitchFamily="34" charset="0"/>
                <a:sym typeface="Bebas Neue"/>
              </a:rPr>
              <a:t>GRACIAS</a:t>
            </a:r>
            <a:r>
              <a:rPr lang="es-CO" sz="4300" dirty="0">
                <a:solidFill>
                  <a:srgbClr val="FFFFFF"/>
                </a:solidFill>
                <a:latin typeface="Gill Sans MT" panose="020B0502020104020203" pitchFamily="34" charset="0"/>
                <a:sym typeface="Bebas Neue"/>
              </a:rPr>
              <a:t> </a:t>
            </a:r>
            <a:endParaRPr sz="4300" dirty="0">
              <a:solidFill>
                <a:srgbClr val="FFFFFF"/>
              </a:solidFill>
              <a:latin typeface="Gill Sans MT" panose="020B0502020104020203" pitchFamily="34" charset="0"/>
              <a:sym typeface="Bebas Neue"/>
            </a:endParaRPr>
          </a:p>
        </p:txBody>
      </p:sp>
      <p:pic>
        <p:nvPicPr>
          <p:cNvPr id="241" name="Google Shape;241;p1"/>
          <p:cNvPicPr preferRelativeResize="0"/>
          <p:nvPr/>
        </p:nvPicPr>
        <p:blipFill>
          <a:blip r:embed="rId3">
            <a:alphaModFix/>
          </a:blip>
          <a:stretch>
            <a:fillRect/>
          </a:stretch>
        </p:blipFill>
        <p:spPr>
          <a:xfrm>
            <a:off x="4450100" y="180066"/>
            <a:ext cx="4389099" cy="4747645"/>
          </a:xfrm>
          <a:prstGeom prst="rect">
            <a:avLst/>
          </a:prstGeom>
          <a:noFill/>
          <a:ln>
            <a:noFill/>
          </a:ln>
        </p:spPr>
      </p:pic>
      <p:sp>
        <p:nvSpPr>
          <p:cNvPr id="2" name="Rectángulo 1">
            <a:extLst>
              <a:ext uri="{FF2B5EF4-FFF2-40B4-BE49-F238E27FC236}">
                <a16:creationId xmlns:a16="http://schemas.microsoft.com/office/drawing/2014/main" id="{E1CB77E5-39F7-4DFB-8438-C8F45013E020}"/>
              </a:ext>
            </a:extLst>
          </p:cNvPr>
          <p:cNvSpPr/>
          <p:nvPr/>
        </p:nvSpPr>
        <p:spPr>
          <a:xfrm>
            <a:off x="516467" y="372533"/>
            <a:ext cx="1701800" cy="8212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Logotipo&#10;&#10;Descripción generada automáticamente">
            <a:extLst>
              <a:ext uri="{FF2B5EF4-FFF2-40B4-BE49-F238E27FC236}">
                <a16:creationId xmlns:a16="http://schemas.microsoft.com/office/drawing/2014/main" id="{3BFF33F6-9C31-4335-83F0-6FAE56198539}"/>
              </a:ext>
            </a:extLst>
          </p:cNvPr>
          <p:cNvPicPr>
            <a:picLocks noChangeAspect="1"/>
          </p:cNvPicPr>
          <p:nvPr/>
        </p:nvPicPr>
        <p:blipFill>
          <a:blip r:embed="rId4"/>
          <a:stretch>
            <a:fillRect/>
          </a:stretch>
        </p:blipFill>
        <p:spPr>
          <a:xfrm>
            <a:off x="638486" y="443770"/>
            <a:ext cx="1990165" cy="802037"/>
          </a:xfrm>
          <a:prstGeom prst="rect">
            <a:avLst/>
          </a:prstGeom>
        </p:spPr>
      </p:pic>
    </p:spTree>
    <p:extLst>
      <p:ext uri="{BB962C8B-B14F-4D97-AF65-F5344CB8AC3E}">
        <p14:creationId xmlns:p14="http://schemas.microsoft.com/office/powerpoint/2010/main" val="198516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6"/>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189B13EA-0D34-67F9-B8E4-D1304A0B33FC}"/>
              </a:ext>
            </a:extLst>
          </p:cNvPr>
          <p:cNvSpPr txBox="1">
            <a:spLocks noGrp="1"/>
          </p:cNvSpPr>
          <p:nvPr>
            <p:ph type="title"/>
          </p:nvPr>
        </p:nvSpPr>
        <p:spPr>
          <a:xfrm>
            <a:off x="1754306" y="541556"/>
            <a:ext cx="5347855"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¿Cuál es la meta esperada?  </a:t>
            </a:r>
            <a:endParaRPr lang="en-US" sz="2800" dirty="0">
              <a:solidFill>
                <a:schemeClr val="tx2"/>
              </a:solidFill>
              <a:latin typeface="Gill Sans MT" panose="020B0502020104020203" pitchFamily="34" charset="0"/>
              <a:ea typeface="Gill Sans"/>
              <a:cs typeface="Gill Sans"/>
              <a:sym typeface="Gill Sans"/>
            </a:endParaRPr>
          </a:p>
        </p:txBody>
      </p:sp>
      <p:sp>
        <p:nvSpPr>
          <p:cNvPr id="3" name="CuadroTexto 2">
            <a:extLst>
              <a:ext uri="{FF2B5EF4-FFF2-40B4-BE49-F238E27FC236}">
                <a16:creationId xmlns:a16="http://schemas.microsoft.com/office/drawing/2014/main" id="{299C8404-2464-2C8E-F5B3-F4BDA84BBDDB}"/>
              </a:ext>
            </a:extLst>
          </p:cNvPr>
          <p:cNvSpPr txBox="1"/>
          <p:nvPr/>
        </p:nvSpPr>
        <p:spPr>
          <a:xfrm>
            <a:off x="3920438" y="1732901"/>
            <a:ext cx="4318318" cy="2031325"/>
          </a:xfrm>
          <a:prstGeom prst="rect">
            <a:avLst/>
          </a:prstGeom>
          <a:noFill/>
        </p:spPr>
        <p:txBody>
          <a:bodyPr wrap="square">
            <a:spAutoFit/>
          </a:bodyPr>
          <a:lstStyle/>
          <a:p>
            <a:pPr algn="just"/>
            <a:r>
              <a:rPr lang="es-CO" sz="1800" dirty="0">
                <a:effectLst/>
                <a:latin typeface="Gill Sans MT" panose="020B0502020104020203" pitchFamily="34" charset="0"/>
                <a:ea typeface="Calibri" panose="020F0502020204030204" pitchFamily="34" charset="0"/>
                <a:cs typeface="Times New Roman" panose="02020603050405020304" pitchFamily="18" charset="0"/>
              </a:rPr>
              <a:t>Las y los participantes serán capaces de identificar, analizar y reflexionar sobre los elementos clave del CONPES 4080, así como su relevancia para la promoción de los derechos y el empoderamiento de las mujeres en contextos urbanos y rurales del Bajo Cauca Antioqueño.</a:t>
            </a:r>
            <a:endParaRPr lang="es-CO" dirty="0"/>
          </a:p>
        </p:txBody>
      </p:sp>
      <p:pic>
        <p:nvPicPr>
          <p:cNvPr id="6" name="Imagen 5">
            <a:extLst>
              <a:ext uri="{FF2B5EF4-FFF2-40B4-BE49-F238E27FC236}">
                <a16:creationId xmlns:a16="http://schemas.microsoft.com/office/drawing/2014/main" id="{CBBF0B6E-6A60-205E-1642-4AA4A6A58FD2}"/>
              </a:ext>
            </a:extLst>
          </p:cNvPr>
          <p:cNvPicPr>
            <a:picLocks noChangeAspect="1"/>
          </p:cNvPicPr>
          <p:nvPr/>
        </p:nvPicPr>
        <p:blipFill rotWithShape="1">
          <a:blip r:embed="rId3"/>
          <a:srcRect l="51729" t="34513" r="24938" b="20315"/>
          <a:stretch/>
        </p:blipFill>
        <p:spPr>
          <a:xfrm>
            <a:off x="713333" y="1265589"/>
            <a:ext cx="3015194" cy="3281858"/>
          </a:xfrm>
          <a:prstGeom prst="rect">
            <a:avLst/>
          </a:prstGeom>
        </p:spPr>
      </p:pic>
    </p:spTree>
    <p:extLst>
      <p:ext uri="{BB962C8B-B14F-4D97-AF65-F5344CB8AC3E}">
        <p14:creationId xmlns:p14="http://schemas.microsoft.com/office/powerpoint/2010/main" val="404914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57AC05BF-623A-1232-F83E-2175EE846C51}"/>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C3C8C49B-262D-E71A-B803-A1EE6430B0A1}"/>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B62B4E41-6947-A19C-9C19-BEEFB178F2E1}"/>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13BFE900-4EE4-EB89-20E6-01F94908F08F}"/>
              </a:ext>
            </a:extLst>
          </p:cNvPr>
          <p:cNvSpPr txBox="1">
            <a:spLocks noGrp="1"/>
          </p:cNvSpPr>
          <p:nvPr>
            <p:ph type="title"/>
          </p:nvPr>
        </p:nvSpPr>
        <p:spPr>
          <a:xfrm>
            <a:off x="326674" y="417378"/>
            <a:ext cx="8490651"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Avances en Materia de Formulación de Marcos Normativos de Equidad e Igualdad de Género </a:t>
            </a:r>
            <a:endParaRPr lang="en-US" sz="2800" dirty="0">
              <a:solidFill>
                <a:schemeClr val="tx2"/>
              </a:solidFill>
              <a:latin typeface="Gill Sans MT" panose="020B0502020104020203" pitchFamily="34" charset="0"/>
              <a:ea typeface="Gill Sans"/>
              <a:cs typeface="Gill Sans"/>
              <a:sym typeface="Gill Sans"/>
            </a:endParaRPr>
          </a:p>
        </p:txBody>
      </p:sp>
      <p:graphicFrame>
        <p:nvGraphicFramePr>
          <p:cNvPr id="5" name="Tabla 4">
            <a:extLst>
              <a:ext uri="{FF2B5EF4-FFF2-40B4-BE49-F238E27FC236}">
                <a16:creationId xmlns:a16="http://schemas.microsoft.com/office/drawing/2014/main" id="{255668E1-B928-3132-AF66-15AE4381D81F}"/>
              </a:ext>
            </a:extLst>
          </p:cNvPr>
          <p:cNvGraphicFramePr>
            <a:graphicFrameLocks noGrp="1"/>
          </p:cNvGraphicFramePr>
          <p:nvPr>
            <p:extLst>
              <p:ext uri="{D42A27DB-BD31-4B8C-83A1-F6EECF244321}">
                <p14:modId xmlns:p14="http://schemas.microsoft.com/office/powerpoint/2010/main" val="677006129"/>
              </p:ext>
            </p:extLst>
          </p:nvPr>
        </p:nvGraphicFramePr>
        <p:xfrm>
          <a:off x="406400" y="1113967"/>
          <a:ext cx="8274755" cy="3769360"/>
        </p:xfrm>
        <a:graphic>
          <a:graphicData uri="http://schemas.openxmlformats.org/drawingml/2006/table">
            <a:tbl>
              <a:tblPr firstRow="1" bandRow="1">
                <a:tableStyleId>{5C22544A-7EE6-4342-B048-85BDC9FD1C3A}</a:tableStyleId>
              </a:tblPr>
              <a:tblGrid>
                <a:gridCol w="1761067">
                  <a:extLst>
                    <a:ext uri="{9D8B030D-6E8A-4147-A177-3AD203B41FA5}">
                      <a16:colId xmlns:a16="http://schemas.microsoft.com/office/drawing/2014/main" val="935843225"/>
                    </a:ext>
                  </a:extLst>
                </a:gridCol>
                <a:gridCol w="6513688">
                  <a:extLst>
                    <a:ext uri="{9D8B030D-6E8A-4147-A177-3AD203B41FA5}">
                      <a16:colId xmlns:a16="http://schemas.microsoft.com/office/drawing/2014/main" val="3969736771"/>
                    </a:ext>
                  </a:extLst>
                </a:gridCol>
              </a:tblGrid>
              <a:tr h="370840">
                <a:tc>
                  <a:txBody>
                    <a:bodyPr/>
                    <a:lstStyle/>
                    <a:p>
                      <a:pPr algn="ctr"/>
                      <a:r>
                        <a:rPr lang="es-CO" sz="1400" b="0" dirty="0">
                          <a:latin typeface="Gill Sans MT" panose="020B0502020104020203" pitchFamily="34" charset="0"/>
                        </a:rPr>
                        <a:t>Líneas </a:t>
                      </a:r>
                    </a:p>
                  </a:txBody>
                  <a:tcPr/>
                </a:tc>
                <a:tc>
                  <a:txBody>
                    <a:bodyPr/>
                    <a:lstStyle/>
                    <a:p>
                      <a:pPr algn="ctr"/>
                      <a:r>
                        <a:rPr lang="es-CO" sz="1400" b="0" dirty="0">
                          <a:latin typeface="Gill Sans MT" panose="020B0502020104020203" pitchFamily="34" charset="0"/>
                        </a:rPr>
                        <a:t>Avances</a:t>
                      </a:r>
                    </a:p>
                  </a:txBody>
                  <a:tcPr/>
                </a:tc>
                <a:extLst>
                  <a:ext uri="{0D108BD9-81ED-4DB2-BD59-A6C34878D82A}">
                    <a16:rowId xmlns:a16="http://schemas.microsoft.com/office/drawing/2014/main" val="3599866565"/>
                  </a:ext>
                </a:extLst>
              </a:tr>
              <a:tr h="370840">
                <a:tc rowSpan="2">
                  <a:txBody>
                    <a:bodyPr/>
                    <a:lstStyle/>
                    <a:p>
                      <a:pPr algn="ctr"/>
                      <a:r>
                        <a:rPr lang="es-CO" sz="1200" dirty="0">
                          <a:latin typeface="Gill Sans MT" panose="020B0502020104020203" pitchFamily="34" charset="0"/>
                        </a:rPr>
                        <a:t>Autonomía económica y desarrollo social y productivo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200" b="0" i="0" u="none" strike="noStrike" cap="none" dirty="0">
                          <a:solidFill>
                            <a:schemeClr val="dk1"/>
                          </a:solidFill>
                          <a:effectLst/>
                          <a:latin typeface="Gill Sans MT" panose="020B0502020104020203" pitchFamily="34" charset="0"/>
                          <a:ea typeface="+mn-ea"/>
                          <a:cs typeface="+mn-cs"/>
                          <a:sym typeface="Arial"/>
                        </a:rPr>
                        <a:t>Implementación del programa Generación E para promover el acceso de las mujeres a la educación superior. </a:t>
                      </a:r>
                    </a:p>
                  </a:txBody>
                  <a:tcPr/>
                </a:tc>
                <a:extLst>
                  <a:ext uri="{0D108BD9-81ED-4DB2-BD59-A6C34878D82A}">
                    <a16:rowId xmlns:a16="http://schemas.microsoft.com/office/drawing/2014/main" val="2556811183"/>
                  </a:ext>
                </a:extLst>
              </a:tr>
              <a:tr h="370840">
                <a:tc vMerge="1">
                  <a:txBody>
                    <a:bodyPr/>
                    <a:lstStyle/>
                    <a:p>
                      <a:endParaRPr lang="es-CO" dirty="0"/>
                    </a:p>
                  </a:txBody>
                  <a:tcPr/>
                </a:tc>
                <a:tc>
                  <a:txBody>
                    <a:bodyPr/>
                    <a:lstStyle/>
                    <a:p>
                      <a:r>
                        <a:rPr lang="es-ES" sz="1200" dirty="0">
                          <a:latin typeface="Gill Sans MT" panose="020B0502020104020203" pitchFamily="34" charset="0"/>
                        </a:rPr>
                        <a:t>Creación del programa Por TIC Mujer para desarrollar habilidades digitales en las mujeres</a:t>
                      </a:r>
                      <a:r>
                        <a:rPr lang="es-ES" dirty="0"/>
                        <a:t>.</a:t>
                      </a:r>
                      <a:endParaRPr lang="es-CO" dirty="0"/>
                    </a:p>
                  </a:txBody>
                  <a:tcPr/>
                </a:tc>
                <a:extLst>
                  <a:ext uri="{0D108BD9-81ED-4DB2-BD59-A6C34878D82A}">
                    <a16:rowId xmlns:a16="http://schemas.microsoft.com/office/drawing/2014/main" val="1495978065"/>
                  </a:ext>
                </a:extLst>
              </a:tr>
              <a:tr h="370840">
                <a:tc rowSpan="2">
                  <a:txBody>
                    <a:bodyPr/>
                    <a:lstStyle/>
                    <a:p>
                      <a:pPr algn="ctr"/>
                      <a:r>
                        <a:rPr lang="es-ES" sz="1200" dirty="0">
                          <a:latin typeface="Gill Sans MT" panose="020B0502020104020203" pitchFamily="34" charset="0"/>
                        </a:rPr>
                        <a:t>Equidad de género en el ámbito laboral</a:t>
                      </a:r>
                      <a:endParaRPr lang="es-CO" sz="1200" dirty="0">
                        <a:latin typeface="Gill Sans MT" panose="020B0502020104020203" pitchFamily="34" charset="0"/>
                      </a:endParaRPr>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Promulgación de leyes como la Ley 823 de 2003, la Ley 1496 de 2011 y la Ley 2114 de 2021 para proteger la equidad de género en el trabajo.</a:t>
                      </a:r>
                      <a:endParaRPr lang="es-CO" sz="1200" dirty="0">
                        <a:latin typeface="Gill Sans MT" panose="020B0502020104020203" pitchFamily="34" charset="0"/>
                      </a:endParaRPr>
                    </a:p>
                  </a:txBody>
                  <a:tcPr/>
                </a:tc>
                <a:extLst>
                  <a:ext uri="{0D108BD9-81ED-4DB2-BD59-A6C34878D82A}">
                    <a16:rowId xmlns:a16="http://schemas.microsoft.com/office/drawing/2014/main" val="1956947505"/>
                  </a:ext>
                </a:extLst>
              </a:tr>
              <a:tr h="370840">
                <a:tc vMerge="1">
                  <a:txBody>
                    <a:bodyPr/>
                    <a:lstStyle/>
                    <a:p>
                      <a:endParaRPr lang="es-CO" dirty="0"/>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Implementación de políticas de contratación justas y apoyo a mujeres emprendedoras.</a:t>
                      </a:r>
                      <a:endParaRPr lang="es-CO" sz="1200" dirty="0">
                        <a:latin typeface="Gill Sans MT" panose="020B0502020104020203" pitchFamily="34" charset="0"/>
                      </a:endParaRPr>
                    </a:p>
                  </a:txBody>
                  <a:tcPr/>
                </a:tc>
                <a:extLst>
                  <a:ext uri="{0D108BD9-81ED-4DB2-BD59-A6C34878D82A}">
                    <a16:rowId xmlns:a16="http://schemas.microsoft.com/office/drawing/2014/main" val="3959150626"/>
                  </a:ext>
                </a:extLst>
              </a:tr>
              <a:tr h="370840">
                <a:tc rowSpan="2">
                  <a:txBody>
                    <a:bodyPr/>
                    <a:lstStyle/>
                    <a:p>
                      <a:pPr algn="ctr"/>
                      <a:r>
                        <a:rPr lang="es-CO" sz="1200" b="0" i="0" u="none" strike="noStrike" cap="none" dirty="0">
                          <a:solidFill>
                            <a:schemeClr val="dk1"/>
                          </a:solidFill>
                          <a:effectLst/>
                          <a:latin typeface="Gill Sans MT" panose="020B0502020104020203" pitchFamily="34" charset="0"/>
                          <a:ea typeface="+mn-ea"/>
                          <a:cs typeface="+mn-cs"/>
                          <a:sym typeface="Arial"/>
                        </a:rPr>
                        <a:t>Participación en escenarios políticos</a:t>
                      </a:r>
                      <a:endParaRPr lang="es-CO" sz="1200" dirty="0">
                        <a:latin typeface="Gill Sans MT" panose="020B0502020104020203" pitchFamily="34" charset="0"/>
                      </a:endParaRPr>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Formulación de marcos normativos como la Ley de Cuotas para promover la participación política de las mujeres.</a:t>
                      </a:r>
                      <a:endParaRPr lang="es-CO" sz="1200" dirty="0">
                        <a:latin typeface="Gill Sans MT" panose="020B0502020104020203" pitchFamily="34" charset="0"/>
                      </a:endParaRPr>
                    </a:p>
                  </a:txBody>
                  <a:tcPr/>
                </a:tc>
                <a:extLst>
                  <a:ext uri="{0D108BD9-81ED-4DB2-BD59-A6C34878D82A}">
                    <a16:rowId xmlns:a16="http://schemas.microsoft.com/office/drawing/2014/main" val="418206062"/>
                  </a:ext>
                </a:extLst>
              </a:tr>
              <a:tr h="370840">
                <a:tc vMerge="1">
                  <a:txBody>
                    <a:bodyPr/>
                    <a:lstStyle/>
                    <a:p>
                      <a:endParaRPr lang="es-CO" dirty="0"/>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Establecimiento de cuotas de paridad en listas electorales y financiación estatal para partidos políticos que incluyan a mujeres.</a:t>
                      </a:r>
                      <a:endParaRPr lang="es-CO" sz="1200" dirty="0">
                        <a:latin typeface="Gill Sans MT" panose="020B0502020104020203" pitchFamily="34" charset="0"/>
                      </a:endParaRPr>
                    </a:p>
                  </a:txBody>
                  <a:tcPr/>
                </a:tc>
                <a:extLst>
                  <a:ext uri="{0D108BD9-81ED-4DB2-BD59-A6C34878D82A}">
                    <a16:rowId xmlns:a16="http://schemas.microsoft.com/office/drawing/2014/main" val="2743985943"/>
                  </a:ext>
                </a:extLst>
              </a:tr>
              <a:tr h="370840">
                <a:tc rowSpan="2">
                  <a:txBody>
                    <a:bodyPr/>
                    <a:lstStyle/>
                    <a:p>
                      <a:pPr algn="ctr"/>
                      <a:r>
                        <a:rPr lang="es-CO" sz="1200" b="0" i="0" u="none" strike="noStrike" cap="none" dirty="0">
                          <a:solidFill>
                            <a:schemeClr val="dk1"/>
                          </a:solidFill>
                          <a:effectLst/>
                          <a:latin typeface="Gill Sans MT" panose="020B0502020104020203" pitchFamily="34" charset="0"/>
                          <a:ea typeface="+mn-ea"/>
                          <a:cs typeface="+mn-cs"/>
                          <a:sym typeface="Arial"/>
                        </a:rPr>
                        <a:t>Salud y bienestar de las mujeres</a:t>
                      </a:r>
                      <a:endParaRPr lang="es-CO" sz="1200" dirty="0">
                        <a:latin typeface="Gill Sans MT" panose="020B0502020104020203" pitchFamily="34" charset="0"/>
                      </a:endParaRPr>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Implementación de políticas que garantizan acceso a servicios de salud con perspectiva de género y equidad.</a:t>
                      </a:r>
                      <a:endParaRPr lang="es-CO" sz="1200" dirty="0">
                        <a:latin typeface="Gill Sans MT" panose="020B0502020104020203" pitchFamily="34" charset="0"/>
                      </a:endParaRPr>
                    </a:p>
                  </a:txBody>
                  <a:tcPr/>
                </a:tc>
                <a:extLst>
                  <a:ext uri="{0D108BD9-81ED-4DB2-BD59-A6C34878D82A}">
                    <a16:rowId xmlns:a16="http://schemas.microsoft.com/office/drawing/2014/main" val="1392129229"/>
                  </a:ext>
                </a:extLst>
              </a:tr>
              <a:tr h="370840">
                <a:tc vMerge="1">
                  <a:txBody>
                    <a:bodyPr/>
                    <a:lstStyle/>
                    <a:p>
                      <a:endParaRPr lang="es-CO" sz="1200" dirty="0">
                        <a:latin typeface="Gill Sans MT" panose="020B0502020104020203" pitchFamily="34" charset="0"/>
                      </a:endParaRPr>
                    </a:p>
                  </a:txBody>
                  <a:tcPr/>
                </a:tc>
                <a:tc>
                  <a:txBody>
                    <a:bodyPr/>
                    <a:lstStyle/>
                    <a:p>
                      <a:r>
                        <a:rPr lang="es-CO" sz="1200" b="0" i="0" u="none" strike="noStrike" cap="none" dirty="0">
                          <a:solidFill>
                            <a:schemeClr val="dk1"/>
                          </a:solidFill>
                          <a:effectLst/>
                          <a:latin typeface="Gill Sans MT" panose="020B0502020104020203" pitchFamily="34" charset="0"/>
                          <a:ea typeface="+mn-ea"/>
                          <a:cs typeface="+mn-cs"/>
                          <a:sym typeface="Arial"/>
                        </a:rPr>
                        <a:t>Desarrollo de la Política Nacional de Sexualidad, Derechos Sexuales y Derechos Reproductivos.</a:t>
                      </a:r>
                      <a:endParaRPr lang="es-CO" sz="1200" dirty="0">
                        <a:latin typeface="Gill Sans MT" panose="020B0502020104020203" pitchFamily="34" charset="0"/>
                      </a:endParaRPr>
                    </a:p>
                  </a:txBody>
                  <a:tcPr/>
                </a:tc>
                <a:extLst>
                  <a:ext uri="{0D108BD9-81ED-4DB2-BD59-A6C34878D82A}">
                    <a16:rowId xmlns:a16="http://schemas.microsoft.com/office/drawing/2014/main" val="2155317447"/>
                  </a:ext>
                </a:extLst>
              </a:tr>
            </a:tbl>
          </a:graphicData>
        </a:graphic>
      </p:graphicFrame>
    </p:spTree>
    <p:extLst>
      <p:ext uri="{BB962C8B-B14F-4D97-AF65-F5344CB8AC3E}">
        <p14:creationId xmlns:p14="http://schemas.microsoft.com/office/powerpoint/2010/main" val="164345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C9F01F65-728C-E76A-C25A-127BF1FECD42}"/>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555571AC-C9AE-7645-4091-0593A23F7802}"/>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11C78498-B222-6BEF-1AC9-1D6FE9147CB6}"/>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2A7CB218-E8F5-F8D6-12B6-6CA02171BD66}"/>
              </a:ext>
            </a:extLst>
          </p:cNvPr>
          <p:cNvSpPr txBox="1">
            <a:spLocks noGrp="1"/>
          </p:cNvSpPr>
          <p:nvPr>
            <p:ph type="title"/>
          </p:nvPr>
        </p:nvSpPr>
        <p:spPr>
          <a:xfrm>
            <a:off x="326672" y="554571"/>
            <a:ext cx="8490651"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Avances en Materia de Formulación de Marcos Normativos de Equidad e Igualdad de Género </a:t>
            </a:r>
            <a:endParaRPr lang="en-US" sz="2800" dirty="0">
              <a:solidFill>
                <a:schemeClr val="tx2"/>
              </a:solidFill>
              <a:latin typeface="Gill Sans MT" panose="020B0502020104020203" pitchFamily="34" charset="0"/>
              <a:ea typeface="Gill Sans"/>
              <a:cs typeface="Gill Sans"/>
              <a:sym typeface="Gill Sans"/>
            </a:endParaRPr>
          </a:p>
        </p:txBody>
      </p:sp>
      <p:graphicFrame>
        <p:nvGraphicFramePr>
          <p:cNvPr id="5" name="Tabla 4">
            <a:extLst>
              <a:ext uri="{FF2B5EF4-FFF2-40B4-BE49-F238E27FC236}">
                <a16:creationId xmlns:a16="http://schemas.microsoft.com/office/drawing/2014/main" id="{B984A551-E019-5DFF-EBCD-A9DA6CDAE22C}"/>
              </a:ext>
            </a:extLst>
          </p:cNvPr>
          <p:cNvGraphicFramePr>
            <a:graphicFrameLocks noGrp="1"/>
          </p:cNvGraphicFramePr>
          <p:nvPr>
            <p:extLst>
              <p:ext uri="{D42A27DB-BD31-4B8C-83A1-F6EECF244321}">
                <p14:modId xmlns:p14="http://schemas.microsoft.com/office/powerpoint/2010/main" val="403193313"/>
              </p:ext>
            </p:extLst>
          </p:nvPr>
        </p:nvGraphicFramePr>
        <p:xfrm>
          <a:off x="434621" y="1327602"/>
          <a:ext cx="8274755" cy="3398520"/>
        </p:xfrm>
        <a:graphic>
          <a:graphicData uri="http://schemas.openxmlformats.org/drawingml/2006/table">
            <a:tbl>
              <a:tblPr firstRow="1" bandRow="1">
                <a:tableStyleId>{5C22544A-7EE6-4342-B048-85BDC9FD1C3A}</a:tableStyleId>
              </a:tblPr>
              <a:tblGrid>
                <a:gridCol w="1761067">
                  <a:extLst>
                    <a:ext uri="{9D8B030D-6E8A-4147-A177-3AD203B41FA5}">
                      <a16:colId xmlns:a16="http://schemas.microsoft.com/office/drawing/2014/main" val="935843225"/>
                    </a:ext>
                  </a:extLst>
                </a:gridCol>
                <a:gridCol w="6513688">
                  <a:extLst>
                    <a:ext uri="{9D8B030D-6E8A-4147-A177-3AD203B41FA5}">
                      <a16:colId xmlns:a16="http://schemas.microsoft.com/office/drawing/2014/main" val="3969736771"/>
                    </a:ext>
                  </a:extLst>
                </a:gridCol>
              </a:tblGrid>
              <a:tr h="370840">
                <a:tc>
                  <a:txBody>
                    <a:bodyPr/>
                    <a:lstStyle/>
                    <a:p>
                      <a:pPr algn="ctr"/>
                      <a:r>
                        <a:rPr lang="es-CO" sz="1400" b="0" dirty="0">
                          <a:latin typeface="Gill Sans MT" panose="020B0502020104020203" pitchFamily="34" charset="0"/>
                        </a:rPr>
                        <a:t>Líneas </a:t>
                      </a:r>
                    </a:p>
                  </a:txBody>
                  <a:tcPr/>
                </a:tc>
                <a:tc>
                  <a:txBody>
                    <a:bodyPr/>
                    <a:lstStyle/>
                    <a:p>
                      <a:pPr algn="ctr"/>
                      <a:r>
                        <a:rPr lang="es-CO" sz="1400" b="0" dirty="0">
                          <a:latin typeface="Gill Sans MT" panose="020B0502020104020203" pitchFamily="34" charset="0"/>
                        </a:rPr>
                        <a:t>Avances</a:t>
                      </a:r>
                    </a:p>
                  </a:txBody>
                  <a:tcPr/>
                </a:tc>
                <a:extLst>
                  <a:ext uri="{0D108BD9-81ED-4DB2-BD59-A6C34878D82A}">
                    <a16:rowId xmlns:a16="http://schemas.microsoft.com/office/drawing/2014/main" val="3599866565"/>
                  </a:ext>
                </a:extLst>
              </a:tr>
              <a:tr h="370840">
                <a:tc rowSpan="2">
                  <a:txBody>
                    <a:bodyPr/>
                    <a:lstStyle/>
                    <a:p>
                      <a:pPr algn="ctr"/>
                      <a:r>
                        <a:rPr lang="es-CO" sz="1200" dirty="0">
                          <a:latin typeface="Gill Sans MT" panose="020B0502020104020203" pitchFamily="34" charset="0"/>
                        </a:rPr>
                        <a:t>Violencia contra las mujeres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b="0" i="0" u="none" strike="noStrike" cap="none" dirty="0">
                          <a:solidFill>
                            <a:schemeClr val="dk1"/>
                          </a:solidFill>
                          <a:effectLst/>
                          <a:latin typeface="Gill Sans MT" panose="020B0502020104020203" pitchFamily="34" charset="0"/>
                          <a:ea typeface="+mn-ea"/>
                          <a:cs typeface="+mn-cs"/>
                          <a:sym typeface="Arial"/>
                        </a:rPr>
                        <a:t>Ratificación de la Convención de Belém do Pará y promulgación de la Ley 1257 de 2008 para prevenir y sancionar la violencia contra las mujeres.</a:t>
                      </a:r>
                      <a:endParaRPr lang="es-CO" sz="1200" b="0" i="0" u="none" strike="noStrike" cap="none" dirty="0">
                        <a:solidFill>
                          <a:schemeClr val="dk1"/>
                        </a:solidFill>
                        <a:effectLst/>
                        <a:latin typeface="Gill Sans MT" panose="020B0502020104020203" pitchFamily="34" charset="0"/>
                        <a:ea typeface="+mn-ea"/>
                        <a:cs typeface="+mn-cs"/>
                        <a:sym typeface="Arial"/>
                      </a:endParaRPr>
                    </a:p>
                  </a:txBody>
                  <a:tcPr/>
                </a:tc>
                <a:extLst>
                  <a:ext uri="{0D108BD9-81ED-4DB2-BD59-A6C34878D82A}">
                    <a16:rowId xmlns:a16="http://schemas.microsoft.com/office/drawing/2014/main" val="2556811183"/>
                  </a:ext>
                </a:extLst>
              </a:tr>
              <a:tr h="370840">
                <a:tc vMerge="1">
                  <a:txBody>
                    <a:bodyPr/>
                    <a:lstStyle/>
                    <a:p>
                      <a:endParaRPr lang="es-CO" dirty="0"/>
                    </a:p>
                  </a:txBody>
                  <a:tcPr/>
                </a:tc>
                <a:tc>
                  <a:txBody>
                    <a:bodyPr/>
                    <a:lstStyle/>
                    <a:p>
                      <a:r>
                        <a:rPr lang="es-ES" sz="1200" dirty="0">
                          <a:latin typeface="Gill Sans MT" panose="020B0502020104020203" pitchFamily="34" charset="0"/>
                        </a:rPr>
                        <a:t>Implementación de programas como la Estrategia Mujeres Libres de Violencias y la Iniciativa Nacional de Equidad y Seguridad para las Mujeres en Sectores Rurales.</a:t>
                      </a:r>
                      <a:endParaRPr lang="es-CO" dirty="0"/>
                    </a:p>
                  </a:txBody>
                  <a:tcPr/>
                </a:tc>
                <a:extLst>
                  <a:ext uri="{0D108BD9-81ED-4DB2-BD59-A6C34878D82A}">
                    <a16:rowId xmlns:a16="http://schemas.microsoft.com/office/drawing/2014/main" val="1495978065"/>
                  </a:ext>
                </a:extLst>
              </a:tr>
              <a:tr h="370840">
                <a:tc rowSpan="2">
                  <a:txBody>
                    <a:bodyPr/>
                    <a:lstStyle/>
                    <a:p>
                      <a:pPr algn="ctr"/>
                      <a:r>
                        <a:rPr lang="es-ES" sz="1200" dirty="0">
                          <a:latin typeface="Gill Sans MT" panose="020B0502020104020203" pitchFamily="34" charset="0"/>
                        </a:rPr>
                        <a:t>Mujeres, paz y seguridad</a:t>
                      </a:r>
                      <a:endParaRPr lang="es-CO" sz="1200" dirty="0">
                        <a:latin typeface="Gill Sans MT" panose="020B0502020104020203" pitchFamily="34" charset="0"/>
                      </a:endParaRPr>
                    </a:p>
                  </a:txBody>
                  <a:tcPr/>
                </a:tc>
                <a:tc>
                  <a:txBody>
                    <a:bodyPr/>
                    <a:lstStyle/>
                    <a:p>
                      <a:r>
                        <a:rPr lang="es-ES" sz="1200" b="0" i="0" u="none" strike="noStrike" cap="none" dirty="0">
                          <a:solidFill>
                            <a:schemeClr val="dk1"/>
                          </a:solidFill>
                          <a:effectLst/>
                          <a:latin typeface="Gill Sans MT" panose="020B0502020104020203" pitchFamily="34" charset="0"/>
                          <a:ea typeface="+mn-ea"/>
                          <a:cs typeface="+mn-cs"/>
                          <a:sym typeface="Arial"/>
                        </a:rPr>
                        <a:t>Adopción de la Resolución 1325 (2000) del Consejo de Seguridad de Naciones Unidas para incluir acciones que garanticen la participación de las mujeres en la paz.</a:t>
                      </a:r>
                      <a:endParaRPr lang="es-CO" sz="1200" dirty="0">
                        <a:latin typeface="Gill Sans MT" panose="020B0502020104020203" pitchFamily="34" charset="0"/>
                      </a:endParaRPr>
                    </a:p>
                  </a:txBody>
                  <a:tcPr/>
                </a:tc>
                <a:extLst>
                  <a:ext uri="{0D108BD9-81ED-4DB2-BD59-A6C34878D82A}">
                    <a16:rowId xmlns:a16="http://schemas.microsoft.com/office/drawing/2014/main" val="1956947505"/>
                  </a:ext>
                </a:extLst>
              </a:tr>
              <a:tr h="370840">
                <a:tc vMerge="1">
                  <a:txBody>
                    <a:bodyPr/>
                    <a:lstStyle/>
                    <a:p>
                      <a:endParaRPr lang="es-CO" dirty="0"/>
                    </a:p>
                  </a:txBody>
                  <a:tcPr/>
                </a:tc>
                <a:tc>
                  <a:txBody>
                    <a:bodyPr/>
                    <a:lstStyle/>
                    <a:p>
                      <a:r>
                        <a:rPr lang="es-ES" sz="1200" b="0" i="0" u="none" strike="noStrike" cap="none" dirty="0">
                          <a:solidFill>
                            <a:schemeClr val="dk1"/>
                          </a:solidFill>
                          <a:effectLst/>
                          <a:latin typeface="Gill Sans MT" panose="020B0502020104020203" pitchFamily="34" charset="0"/>
                          <a:ea typeface="+mn-ea"/>
                          <a:cs typeface="+mn-cs"/>
                          <a:sym typeface="Arial"/>
                        </a:rPr>
                        <a:t>Establecimiento de medidas en la Ley 1448 del 2011 para atención y reparación integral a las víctimas del conflicto armado.</a:t>
                      </a:r>
                      <a:endParaRPr lang="es-CO" sz="1200" dirty="0">
                        <a:latin typeface="Gill Sans MT" panose="020B0502020104020203" pitchFamily="34" charset="0"/>
                      </a:endParaRPr>
                    </a:p>
                  </a:txBody>
                  <a:tcPr/>
                </a:tc>
                <a:extLst>
                  <a:ext uri="{0D108BD9-81ED-4DB2-BD59-A6C34878D82A}">
                    <a16:rowId xmlns:a16="http://schemas.microsoft.com/office/drawing/2014/main" val="3959150626"/>
                  </a:ext>
                </a:extLst>
              </a:tr>
              <a:tr h="370840">
                <a:tc rowSpan="3">
                  <a:txBody>
                    <a:bodyPr/>
                    <a:lstStyle/>
                    <a:p>
                      <a:pPr algn="ctr"/>
                      <a:r>
                        <a:rPr lang="es-CO" sz="1200" b="0" i="0" u="none" strike="noStrike" cap="none" dirty="0">
                          <a:solidFill>
                            <a:schemeClr val="dk1"/>
                          </a:solidFill>
                          <a:effectLst/>
                          <a:latin typeface="Gill Sans MT" panose="020B0502020104020203" pitchFamily="34" charset="0"/>
                          <a:ea typeface="+mn-ea"/>
                          <a:cs typeface="+mn-cs"/>
                          <a:sym typeface="Arial"/>
                        </a:rPr>
                        <a:t>Institucionalidad</a:t>
                      </a:r>
                      <a:endParaRPr lang="es-CO" sz="1200" dirty="0">
                        <a:latin typeface="Gill Sans MT" panose="020B0502020104020203" pitchFamily="34" charset="0"/>
                      </a:endParaRPr>
                    </a:p>
                  </a:txBody>
                  <a:tcPr/>
                </a:tc>
                <a:tc>
                  <a:txBody>
                    <a:bodyPr/>
                    <a:lstStyle/>
                    <a:p>
                      <a:r>
                        <a:rPr lang="es-ES" sz="1200" b="0" i="0" u="none" strike="noStrike" cap="none" dirty="0">
                          <a:solidFill>
                            <a:schemeClr val="dk1"/>
                          </a:solidFill>
                          <a:effectLst/>
                          <a:latin typeface="Gill Sans MT" panose="020B0502020104020203" pitchFamily="34" charset="0"/>
                          <a:ea typeface="+mn-ea"/>
                          <a:cs typeface="+mn-cs"/>
                          <a:sym typeface="Arial"/>
                        </a:rPr>
                        <a:t>Evolución de la Consejería Presidencial para la Equidad de la Mujer desde 1990, con la función de promover la igualdad de género y el empoderamiento de las mujeres.</a:t>
                      </a:r>
                      <a:endParaRPr lang="es-CO" sz="1200" dirty="0">
                        <a:latin typeface="Gill Sans MT" panose="020B0502020104020203" pitchFamily="34" charset="0"/>
                      </a:endParaRPr>
                    </a:p>
                  </a:txBody>
                  <a:tcPr/>
                </a:tc>
                <a:extLst>
                  <a:ext uri="{0D108BD9-81ED-4DB2-BD59-A6C34878D82A}">
                    <a16:rowId xmlns:a16="http://schemas.microsoft.com/office/drawing/2014/main" val="418206062"/>
                  </a:ext>
                </a:extLst>
              </a:tr>
              <a:tr h="370840">
                <a:tc vMerge="1">
                  <a:txBody>
                    <a:bodyPr/>
                    <a:lstStyle/>
                    <a:p>
                      <a:endParaRPr lang="es-CO" dirty="0"/>
                    </a:p>
                  </a:txBody>
                  <a:tcPr/>
                </a:tc>
                <a:tc>
                  <a:txBody>
                    <a:bodyPr/>
                    <a:lstStyle/>
                    <a:p>
                      <a:r>
                        <a:rPr lang="es-ES" sz="1200" b="0" i="0" u="none" strike="noStrike" cap="none" dirty="0">
                          <a:solidFill>
                            <a:schemeClr val="dk1"/>
                          </a:solidFill>
                          <a:effectLst/>
                          <a:latin typeface="Gill Sans MT" panose="020B0502020104020203" pitchFamily="34" charset="0"/>
                          <a:ea typeface="+mn-ea"/>
                          <a:cs typeface="+mn-cs"/>
                          <a:sym typeface="Arial"/>
                        </a:rPr>
                        <a:t>Impulso a la creación de mecanismos de género a nivel nacional y territorial.</a:t>
                      </a:r>
                      <a:endParaRPr lang="es-CO" sz="1200" dirty="0">
                        <a:latin typeface="Gill Sans MT" panose="020B0502020104020203" pitchFamily="34" charset="0"/>
                      </a:endParaRPr>
                    </a:p>
                  </a:txBody>
                  <a:tcPr/>
                </a:tc>
                <a:extLst>
                  <a:ext uri="{0D108BD9-81ED-4DB2-BD59-A6C34878D82A}">
                    <a16:rowId xmlns:a16="http://schemas.microsoft.com/office/drawing/2014/main" val="2743985943"/>
                  </a:ext>
                </a:extLst>
              </a:tr>
              <a:tr h="370840">
                <a:tc vMerge="1">
                  <a:txBody>
                    <a:bodyPr/>
                    <a:lstStyle/>
                    <a:p>
                      <a:pPr algn="ctr"/>
                      <a:endParaRPr lang="es-CO" sz="1200" dirty="0">
                        <a:latin typeface="Gill Sans MT" panose="020B0502020104020203" pitchFamily="34" charset="0"/>
                      </a:endParaRPr>
                    </a:p>
                  </a:txBody>
                  <a:tcPr/>
                </a:tc>
                <a:tc>
                  <a:txBody>
                    <a:bodyPr/>
                    <a:lstStyle/>
                    <a:p>
                      <a:r>
                        <a:rPr lang="es-ES" sz="1200" dirty="0">
                          <a:latin typeface="Gill Sans MT" panose="020B0502020104020203" pitchFamily="34" charset="0"/>
                        </a:rPr>
                        <a:t>Creación y fortalecimiento de Secretarías de la Mujer a nivel territorial.</a:t>
                      </a:r>
                      <a:endParaRPr lang="es-CO" sz="1200" dirty="0">
                        <a:latin typeface="Gill Sans MT" panose="020B0502020104020203" pitchFamily="34" charset="0"/>
                      </a:endParaRPr>
                    </a:p>
                  </a:txBody>
                  <a:tcPr/>
                </a:tc>
                <a:extLst>
                  <a:ext uri="{0D108BD9-81ED-4DB2-BD59-A6C34878D82A}">
                    <a16:rowId xmlns:a16="http://schemas.microsoft.com/office/drawing/2014/main" val="1392129229"/>
                  </a:ext>
                </a:extLst>
              </a:tr>
            </a:tbl>
          </a:graphicData>
        </a:graphic>
      </p:graphicFrame>
    </p:spTree>
    <p:extLst>
      <p:ext uri="{BB962C8B-B14F-4D97-AF65-F5344CB8AC3E}">
        <p14:creationId xmlns:p14="http://schemas.microsoft.com/office/powerpoint/2010/main" val="193962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8" name="Google Shape;248;p6"/>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247;p6">
            <a:extLst>
              <a:ext uri="{FF2B5EF4-FFF2-40B4-BE49-F238E27FC236}">
                <a16:creationId xmlns:a16="http://schemas.microsoft.com/office/drawing/2014/main" id="{08F0FD1F-30B1-289D-96E0-5346B5CDE335}"/>
              </a:ext>
            </a:extLst>
          </p:cNvPr>
          <p:cNvSpPr txBox="1">
            <a:spLocks noGrp="1"/>
          </p:cNvSpPr>
          <p:nvPr>
            <p:ph type="title"/>
          </p:nvPr>
        </p:nvSpPr>
        <p:spPr>
          <a:xfrm>
            <a:off x="312970" y="-16933"/>
            <a:ext cx="7188879" cy="1250888"/>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rgbClr val="BA0C2F"/>
              </a:buClr>
              <a:buSzPts val="2400"/>
              <a:buFont typeface="Gill Sans"/>
              <a:buNone/>
            </a:pPr>
            <a:r>
              <a:rPr lang="es-ES" sz="2800" dirty="0">
                <a:solidFill>
                  <a:schemeClr val="tx2"/>
                </a:solidFill>
                <a:latin typeface="Gill Sans MT" panose="020B0502020104020203" pitchFamily="34" charset="0"/>
                <a:ea typeface="Gill Sans"/>
                <a:cs typeface="Gill Sans"/>
                <a:sym typeface="Gill Sans"/>
              </a:rPr>
              <a:t>Desafíos </a:t>
            </a:r>
            <a:endParaRPr lang="en-US" sz="2800" dirty="0">
              <a:solidFill>
                <a:schemeClr val="tx2"/>
              </a:solidFill>
              <a:latin typeface="Gill Sans MT" panose="020B0502020104020203" pitchFamily="34" charset="0"/>
              <a:ea typeface="Gill Sans"/>
              <a:cs typeface="Gill Sans"/>
              <a:sym typeface="Gill Sans"/>
            </a:endParaRPr>
          </a:p>
        </p:txBody>
      </p:sp>
      <p:sp>
        <p:nvSpPr>
          <p:cNvPr id="2" name="Rectangle 2">
            <a:extLst>
              <a:ext uri="{FF2B5EF4-FFF2-40B4-BE49-F238E27FC236}">
                <a16:creationId xmlns:a16="http://schemas.microsoft.com/office/drawing/2014/main" id="{76FC9CDA-2662-17BE-90FC-7AC2FA893F4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BBBC0D0A-53A1-8EBD-05F9-34618ED3E09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Diagrama 2">
            <a:extLst>
              <a:ext uri="{FF2B5EF4-FFF2-40B4-BE49-F238E27FC236}">
                <a16:creationId xmlns:a16="http://schemas.microsoft.com/office/drawing/2014/main" id="{BD4391B3-5888-6508-9AA0-B21521593378}"/>
              </a:ext>
            </a:extLst>
          </p:cNvPr>
          <p:cNvGraphicFramePr/>
          <p:nvPr>
            <p:extLst>
              <p:ext uri="{D42A27DB-BD31-4B8C-83A1-F6EECF244321}">
                <p14:modId xmlns:p14="http://schemas.microsoft.com/office/powerpoint/2010/main" val="264057095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37D32C52-D6FB-4B0E-96DA-8B2DD46253BD}"/>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851EB253-C75D-3287-62FB-129237182B4A}"/>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3ED530A6-5639-3731-32A8-55DEC66EEBDD}"/>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14F46417-6683-B139-FEB3-7EC087A12F5C}"/>
              </a:ext>
            </a:extLst>
          </p:cNvPr>
          <p:cNvSpPr txBox="1">
            <a:spLocks noGrp="1"/>
          </p:cNvSpPr>
          <p:nvPr>
            <p:ph type="title"/>
          </p:nvPr>
        </p:nvSpPr>
        <p:spPr>
          <a:xfrm>
            <a:off x="674915" y="475536"/>
            <a:ext cx="8127999"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500" dirty="0">
                <a:solidFill>
                  <a:schemeClr val="tx2"/>
                </a:solidFill>
                <a:latin typeface="Gill Sans MT" panose="020B0502020104020203" pitchFamily="34" charset="0"/>
                <a:ea typeface="Gill Sans"/>
                <a:cs typeface="Gill Sans"/>
                <a:sym typeface="Gill Sans"/>
              </a:rPr>
              <a:t>¿ Qué es el CONPES 4080 de 2022? </a:t>
            </a:r>
            <a:endParaRPr lang="en-US" sz="2500" dirty="0">
              <a:solidFill>
                <a:schemeClr val="tx2"/>
              </a:solidFill>
              <a:latin typeface="Gill Sans MT" panose="020B0502020104020203" pitchFamily="34" charset="0"/>
              <a:ea typeface="Gill Sans"/>
              <a:cs typeface="Gill Sans"/>
              <a:sym typeface="Gill Sans"/>
            </a:endParaRPr>
          </a:p>
        </p:txBody>
      </p:sp>
      <p:sp>
        <p:nvSpPr>
          <p:cNvPr id="3" name="CuadroTexto 2">
            <a:extLst>
              <a:ext uri="{FF2B5EF4-FFF2-40B4-BE49-F238E27FC236}">
                <a16:creationId xmlns:a16="http://schemas.microsoft.com/office/drawing/2014/main" id="{F2820426-653D-D7E6-3FC7-232C42935935}"/>
              </a:ext>
            </a:extLst>
          </p:cNvPr>
          <p:cNvSpPr txBox="1"/>
          <p:nvPr/>
        </p:nvSpPr>
        <p:spPr>
          <a:xfrm>
            <a:off x="641048" y="1573581"/>
            <a:ext cx="4675704" cy="1384995"/>
          </a:xfrm>
          <a:prstGeom prst="rect">
            <a:avLst/>
          </a:prstGeom>
          <a:noFill/>
        </p:spPr>
        <p:txBody>
          <a:bodyPr wrap="square" rtlCol="0">
            <a:spAutoFit/>
          </a:bodyPr>
          <a:lstStyle/>
          <a:p>
            <a:pPr algn="just"/>
            <a:r>
              <a:rPr lang="es-CO" dirty="0">
                <a:effectLst/>
                <a:latin typeface="Gill Sans MT" panose="020B0502020104020203" pitchFamily="34" charset="0"/>
                <a:ea typeface="Calibri" panose="020F0502020204030204" pitchFamily="34" charset="0"/>
                <a:cs typeface="Times New Roman" panose="02020603050405020304" pitchFamily="18" charset="0"/>
              </a:rPr>
              <a:t>Es una </a:t>
            </a: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política pública </a:t>
            </a:r>
            <a:r>
              <a:rPr lang="es-CO" dirty="0">
                <a:effectLst/>
                <a:latin typeface="Gill Sans MT" panose="020B0502020104020203" pitchFamily="34" charset="0"/>
                <a:ea typeface="Calibri" panose="020F0502020204030204" pitchFamily="34" charset="0"/>
                <a:cs typeface="Times New Roman" panose="02020603050405020304" pitchFamily="18" charset="0"/>
              </a:rPr>
              <a:t>en Colombia aprobada el 18 de abril de 2022, que busca </a:t>
            </a: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promover la equidad de género y el empoderamiento de las mujeres</a:t>
            </a:r>
            <a:r>
              <a:rPr lang="es-CO" dirty="0">
                <a:effectLst/>
                <a:latin typeface="Gill Sans MT" panose="020B0502020104020203" pitchFamily="34" charset="0"/>
                <a:ea typeface="Calibri" panose="020F0502020204030204" pitchFamily="34" charset="0"/>
                <a:cs typeface="Times New Roman" panose="02020603050405020304" pitchFamily="18" charset="0"/>
              </a:rPr>
              <a:t>. Se fundamenta en el reconocimiento de los derechos de las mujeres y en la necesidad de eliminar las desigualdades de género en todos los ámbitos de la sociedad. </a:t>
            </a:r>
            <a:endParaRPr lang="en-US" dirty="0"/>
          </a:p>
        </p:txBody>
      </p:sp>
      <p:sp>
        <p:nvSpPr>
          <p:cNvPr id="5" name="CuadroTexto 4">
            <a:extLst>
              <a:ext uri="{FF2B5EF4-FFF2-40B4-BE49-F238E27FC236}">
                <a16:creationId xmlns:a16="http://schemas.microsoft.com/office/drawing/2014/main" id="{5A6AC767-ECCC-0A8C-96CA-99970F1BE1CE}"/>
              </a:ext>
            </a:extLst>
          </p:cNvPr>
          <p:cNvSpPr txBox="1"/>
          <p:nvPr/>
        </p:nvSpPr>
        <p:spPr>
          <a:xfrm>
            <a:off x="3050363" y="3181410"/>
            <a:ext cx="4572000" cy="1384995"/>
          </a:xfrm>
          <a:prstGeom prst="rect">
            <a:avLst/>
          </a:prstGeom>
          <a:noFill/>
        </p:spPr>
        <p:txBody>
          <a:bodyPr wrap="square">
            <a:spAutoFit/>
          </a:bodyPr>
          <a:lstStyle/>
          <a:p>
            <a:pPr algn="just"/>
            <a:r>
              <a:rPr lang="es-CO" dirty="0">
                <a:effectLst/>
                <a:latin typeface="Gill Sans MT" panose="020B0502020104020203" pitchFamily="34" charset="0"/>
                <a:ea typeface="Calibri" panose="020F0502020204030204" pitchFamily="34" charset="0"/>
                <a:cs typeface="Times New Roman" panose="02020603050405020304" pitchFamily="18" charset="0"/>
              </a:rPr>
              <a:t>Esta política </a:t>
            </a: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se enfoca en garantizar el acceso igualitario a oportunidades y recursos</a:t>
            </a:r>
            <a:r>
              <a:rPr lang="es-CO" dirty="0">
                <a:effectLst/>
                <a:latin typeface="Gill Sans MT" panose="020B0502020104020203" pitchFamily="34" charset="0"/>
                <a:ea typeface="Calibri" panose="020F0502020204030204" pitchFamily="34" charset="0"/>
                <a:cs typeface="Times New Roman" panose="02020603050405020304" pitchFamily="18" charset="0"/>
              </a:rPr>
              <a:t>, así como en promover la participación activa de las mujeres en la toma de decisiones. Además, busca </a:t>
            </a:r>
            <a:r>
              <a:rPr lang="es-CO" dirty="0">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rPr>
              <a:t>prevenir y eliminar la violencia de género, así como fortalecer la autonomía económica, física y para la toma de decisiones de las mujeres</a:t>
            </a:r>
            <a:r>
              <a:rPr lang="es-CO" dirty="0">
                <a:effectLst/>
                <a:latin typeface="Gill Sans MT" panose="020B0502020104020203" pitchFamily="34" charset="0"/>
                <a:ea typeface="Calibri" panose="020F0502020204030204" pitchFamily="34" charset="0"/>
                <a:cs typeface="Times New Roman" panose="02020603050405020304" pitchFamily="18" charset="0"/>
              </a:rPr>
              <a:t>.</a:t>
            </a:r>
            <a:endParaRPr lang="es-CO" dirty="0"/>
          </a:p>
        </p:txBody>
      </p:sp>
      <p:pic>
        <p:nvPicPr>
          <p:cNvPr id="7" name="Imagen 6">
            <a:extLst>
              <a:ext uri="{FF2B5EF4-FFF2-40B4-BE49-F238E27FC236}">
                <a16:creationId xmlns:a16="http://schemas.microsoft.com/office/drawing/2014/main" id="{0322A61F-5E2D-93B3-E1F7-D900FACB0B34}"/>
              </a:ext>
            </a:extLst>
          </p:cNvPr>
          <p:cNvPicPr>
            <a:picLocks noChangeAspect="1"/>
          </p:cNvPicPr>
          <p:nvPr/>
        </p:nvPicPr>
        <p:blipFill rotWithShape="1">
          <a:blip r:embed="rId3"/>
          <a:srcRect l="56729" t="48323" r="27037" b="33699"/>
          <a:stretch/>
        </p:blipFill>
        <p:spPr>
          <a:xfrm>
            <a:off x="5452534" y="1464123"/>
            <a:ext cx="2575970" cy="1603909"/>
          </a:xfrm>
          <a:prstGeom prst="rect">
            <a:avLst/>
          </a:prstGeom>
        </p:spPr>
      </p:pic>
    </p:spTree>
    <p:extLst>
      <p:ext uri="{BB962C8B-B14F-4D97-AF65-F5344CB8AC3E}">
        <p14:creationId xmlns:p14="http://schemas.microsoft.com/office/powerpoint/2010/main" val="291106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AEF80F30-57E7-691F-D662-898451D307A7}"/>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B955E962-4221-9404-E923-560F50AF26AF}"/>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3E368EF9-47FE-8E94-4072-54C914734F8E}"/>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2CE42510-C7E0-4C7F-E3EE-8C7C0291F4E8}"/>
              </a:ext>
            </a:extLst>
          </p:cNvPr>
          <p:cNvSpPr txBox="1">
            <a:spLocks noGrp="1"/>
          </p:cNvSpPr>
          <p:nvPr>
            <p:ph type="title"/>
          </p:nvPr>
        </p:nvSpPr>
        <p:spPr>
          <a:xfrm>
            <a:off x="1898072" y="582807"/>
            <a:ext cx="5347855"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800" dirty="0">
                <a:solidFill>
                  <a:schemeClr val="tx2"/>
                </a:solidFill>
                <a:latin typeface="Gill Sans MT" panose="020B0502020104020203" pitchFamily="34" charset="0"/>
                <a:ea typeface="Gill Sans"/>
                <a:cs typeface="Gill Sans"/>
                <a:sym typeface="Gill Sans"/>
              </a:rPr>
              <a:t>Objetivo CONPES 4080</a:t>
            </a:r>
            <a:endParaRPr lang="en-US" sz="2800" dirty="0">
              <a:solidFill>
                <a:schemeClr val="tx2"/>
              </a:solidFill>
              <a:latin typeface="Gill Sans MT" panose="020B0502020104020203" pitchFamily="34" charset="0"/>
              <a:ea typeface="Gill Sans"/>
              <a:cs typeface="Gill Sans"/>
              <a:sym typeface="Gill Sans"/>
            </a:endParaRPr>
          </a:p>
        </p:txBody>
      </p:sp>
      <p:sp>
        <p:nvSpPr>
          <p:cNvPr id="6" name="CuadroTexto 5">
            <a:extLst>
              <a:ext uri="{FF2B5EF4-FFF2-40B4-BE49-F238E27FC236}">
                <a16:creationId xmlns:a16="http://schemas.microsoft.com/office/drawing/2014/main" id="{E7015E4A-8E6E-B789-3754-E43D0F43F678}"/>
              </a:ext>
            </a:extLst>
          </p:cNvPr>
          <p:cNvSpPr txBox="1"/>
          <p:nvPr/>
        </p:nvSpPr>
        <p:spPr>
          <a:xfrm>
            <a:off x="807156" y="2032816"/>
            <a:ext cx="4047066" cy="1384995"/>
          </a:xfrm>
          <a:prstGeom prst="rect">
            <a:avLst/>
          </a:prstGeom>
          <a:noFill/>
        </p:spPr>
        <p:txBody>
          <a:bodyPr wrap="square">
            <a:spAutoFit/>
          </a:bodyPr>
          <a:lstStyle/>
          <a:p>
            <a:pPr algn="just"/>
            <a:r>
              <a:rPr lang="es-ES" dirty="0">
                <a:latin typeface="Gill Sans MT" panose="020B0502020104020203" pitchFamily="34" charset="0"/>
              </a:rPr>
              <a:t>Crear las condiciones que le permitan al país </a:t>
            </a:r>
            <a:r>
              <a:rPr lang="es-ES" dirty="0">
                <a:effectLst>
                  <a:outerShdw blurRad="38100" dist="38100" dir="2700000" algn="tl">
                    <a:srgbClr val="000000">
                      <a:alpha val="43137"/>
                    </a:srgbClr>
                  </a:outerShdw>
                </a:effectLst>
                <a:latin typeface="Gill Sans MT" panose="020B0502020104020203" pitchFamily="34" charset="0"/>
              </a:rPr>
              <a:t>avanzar hacia la equidad de género y a la garantía de los derechos económicos, sociales, culturales, de participación y de salud de las mujeres</a:t>
            </a:r>
            <a:r>
              <a:rPr lang="es-ES" dirty="0">
                <a:latin typeface="Gill Sans MT" panose="020B0502020104020203" pitchFamily="34" charset="0"/>
              </a:rPr>
              <a:t>, así como la posibilidad de vivir una vida libre de violencias de género, contemplando un horizonte a ocho (8) años. </a:t>
            </a:r>
            <a:endParaRPr lang="es-CO" dirty="0">
              <a:latin typeface="Gill Sans MT" panose="020B0502020104020203" pitchFamily="34" charset="0"/>
            </a:endParaRPr>
          </a:p>
        </p:txBody>
      </p:sp>
      <p:pic>
        <p:nvPicPr>
          <p:cNvPr id="8" name="Imagen 7">
            <a:extLst>
              <a:ext uri="{FF2B5EF4-FFF2-40B4-BE49-F238E27FC236}">
                <a16:creationId xmlns:a16="http://schemas.microsoft.com/office/drawing/2014/main" id="{D2D00C3C-87AC-44D9-1F96-58CE03F7D32A}"/>
              </a:ext>
            </a:extLst>
          </p:cNvPr>
          <p:cNvPicPr>
            <a:picLocks noChangeAspect="1"/>
          </p:cNvPicPr>
          <p:nvPr/>
        </p:nvPicPr>
        <p:blipFill rotWithShape="1">
          <a:blip r:embed="rId3"/>
          <a:srcRect l="50864" t="30279" r="18395" b="28966"/>
          <a:stretch/>
        </p:blipFill>
        <p:spPr>
          <a:xfrm>
            <a:off x="4854222" y="1524126"/>
            <a:ext cx="3222977" cy="2402377"/>
          </a:xfrm>
          <a:prstGeom prst="rect">
            <a:avLst/>
          </a:prstGeom>
        </p:spPr>
      </p:pic>
    </p:spTree>
    <p:extLst>
      <p:ext uri="{BB962C8B-B14F-4D97-AF65-F5344CB8AC3E}">
        <p14:creationId xmlns:p14="http://schemas.microsoft.com/office/powerpoint/2010/main" val="20156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07056F24-1E14-2F3A-29B9-A5AB8EF022F0}"/>
            </a:ext>
          </a:extLst>
        </p:cNvPr>
        <p:cNvGrpSpPr/>
        <p:nvPr/>
      </p:nvGrpSpPr>
      <p:grpSpPr>
        <a:xfrm>
          <a:off x="0" y="0"/>
          <a:ext cx="0" cy="0"/>
          <a:chOff x="0" y="0"/>
          <a:chExt cx="0" cy="0"/>
        </a:xfrm>
      </p:grpSpPr>
      <p:sp>
        <p:nvSpPr>
          <p:cNvPr id="248" name="Google Shape;248;p6">
            <a:extLst>
              <a:ext uri="{FF2B5EF4-FFF2-40B4-BE49-F238E27FC236}">
                <a16:creationId xmlns:a16="http://schemas.microsoft.com/office/drawing/2014/main" id="{95B0E0F4-5398-117A-9D16-78DDE0F42DC1}"/>
              </a:ext>
            </a:extLst>
          </p:cNvPr>
          <p:cNvSpPr/>
          <p:nvPr/>
        </p:nvSpPr>
        <p:spPr>
          <a:xfrm rot="5400000">
            <a:off x="7574963" y="-1143787"/>
            <a:ext cx="94800" cy="2730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6">
            <a:extLst>
              <a:ext uri="{FF2B5EF4-FFF2-40B4-BE49-F238E27FC236}">
                <a16:creationId xmlns:a16="http://schemas.microsoft.com/office/drawing/2014/main" id="{AFD0D6D0-585C-0FB4-4349-0E673AFA11E1}"/>
              </a:ext>
            </a:extLst>
          </p:cNvPr>
          <p:cNvSpPr/>
          <p:nvPr/>
        </p:nvSpPr>
        <p:spPr>
          <a:xfrm rot="5400000">
            <a:off x="1471425" y="3619799"/>
            <a:ext cx="85200" cy="273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247;p6">
            <a:extLst>
              <a:ext uri="{FF2B5EF4-FFF2-40B4-BE49-F238E27FC236}">
                <a16:creationId xmlns:a16="http://schemas.microsoft.com/office/drawing/2014/main" id="{E9D4BC76-83CB-4665-5DB3-5FA85846E7C1}"/>
              </a:ext>
            </a:extLst>
          </p:cNvPr>
          <p:cNvSpPr txBox="1">
            <a:spLocks noGrp="1"/>
          </p:cNvSpPr>
          <p:nvPr>
            <p:ph type="title"/>
          </p:nvPr>
        </p:nvSpPr>
        <p:spPr>
          <a:xfrm>
            <a:off x="674915" y="475536"/>
            <a:ext cx="8127999" cy="48707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BA0C2F"/>
              </a:buClr>
              <a:buSzPts val="2400"/>
              <a:buFont typeface="Gill Sans"/>
              <a:buNone/>
            </a:pPr>
            <a:r>
              <a:rPr lang="es-CO" sz="2500" dirty="0">
                <a:solidFill>
                  <a:schemeClr val="tx2"/>
                </a:solidFill>
                <a:latin typeface="Gill Sans MT" panose="020B0502020104020203" pitchFamily="34" charset="0"/>
                <a:ea typeface="Gill Sans"/>
                <a:cs typeface="Gill Sans"/>
                <a:sym typeface="Gill Sans"/>
              </a:rPr>
              <a:t>¿ Cómo se busca lograrlo? </a:t>
            </a:r>
            <a:endParaRPr lang="en-US" sz="2500" dirty="0">
              <a:solidFill>
                <a:schemeClr val="tx2"/>
              </a:solidFill>
              <a:latin typeface="Gill Sans MT" panose="020B0502020104020203" pitchFamily="34" charset="0"/>
              <a:ea typeface="Gill Sans"/>
              <a:cs typeface="Gill Sans"/>
              <a:sym typeface="Gill Sans"/>
            </a:endParaRPr>
          </a:p>
        </p:txBody>
      </p:sp>
      <p:pic>
        <p:nvPicPr>
          <p:cNvPr id="7" name="Imagen 6">
            <a:extLst>
              <a:ext uri="{FF2B5EF4-FFF2-40B4-BE49-F238E27FC236}">
                <a16:creationId xmlns:a16="http://schemas.microsoft.com/office/drawing/2014/main" id="{FFB1F5A5-A4F1-4DE6-EB42-24C38C64C2C5}"/>
              </a:ext>
            </a:extLst>
          </p:cNvPr>
          <p:cNvPicPr>
            <a:picLocks noChangeAspect="1"/>
          </p:cNvPicPr>
          <p:nvPr/>
        </p:nvPicPr>
        <p:blipFill rotWithShape="1">
          <a:blip r:embed="rId3"/>
          <a:srcRect l="56729" t="48323" r="27037" b="33699"/>
          <a:stretch/>
        </p:blipFill>
        <p:spPr>
          <a:xfrm>
            <a:off x="4446378" y="1878679"/>
            <a:ext cx="3448926" cy="2147449"/>
          </a:xfrm>
          <a:prstGeom prst="rect">
            <a:avLst/>
          </a:prstGeom>
        </p:spPr>
      </p:pic>
      <p:sp>
        <p:nvSpPr>
          <p:cNvPr id="4" name="CuadroTexto 3">
            <a:extLst>
              <a:ext uri="{FF2B5EF4-FFF2-40B4-BE49-F238E27FC236}">
                <a16:creationId xmlns:a16="http://schemas.microsoft.com/office/drawing/2014/main" id="{0BB52673-2529-853A-BDA4-CD1A8C52736E}"/>
              </a:ext>
            </a:extLst>
          </p:cNvPr>
          <p:cNvSpPr txBox="1"/>
          <p:nvPr/>
        </p:nvSpPr>
        <p:spPr>
          <a:xfrm>
            <a:off x="1165642" y="1878679"/>
            <a:ext cx="3426766" cy="1938992"/>
          </a:xfrm>
          <a:prstGeom prst="rect">
            <a:avLst/>
          </a:prstGeom>
          <a:noFill/>
        </p:spPr>
        <p:txBody>
          <a:bodyPr wrap="square">
            <a:spAutoFit/>
          </a:bodyPr>
          <a:lstStyle/>
          <a:p>
            <a:pPr algn="just"/>
            <a:r>
              <a:rPr lang="es-MX" sz="4000" b="0" i="0" dirty="0">
                <a:solidFill>
                  <a:srgbClr val="C00000"/>
                </a:solidFill>
                <a:effectLst/>
                <a:latin typeface="Gill Sans MT" panose="020B0502020104020203" pitchFamily="34" charset="0"/>
              </a:rPr>
              <a:t>6 </a:t>
            </a:r>
            <a:r>
              <a:rPr lang="es-MX" sz="2400" b="0" i="0" dirty="0">
                <a:solidFill>
                  <a:srgbClr val="1F1F1F"/>
                </a:solidFill>
                <a:effectLst/>
                <a:latin typeface="Gill Sans MT" panose="020B0502020104020203" pitchFamily="34" charset="0"/>
              </a:rPr>
              <a:t>ejes estratégicos</a:t>
            </a:r>
          </a:p>
          <a:p>
            <a:pPr algn="just"/>
            <a:r>
              <a:rPr lang="es-MX" sz="4000" dirty="0">
                <a:solidFill>
                  <a:srgbClr val="C00000"/>
                </a:solidFill>
                <a:latin typeface="Gill Sans MT" panose="020B0502020104020203" pitchFamily="34" charset="0"/>
              </a:rPr>
              <a:t>25</a:t>
            </a:r>
            <a:r>
              <a:rPr lang="es-MX" sz="2400" dirty="0">
                <a:solidFill>
                  <a:srgbClr val="1F1F1F"/>
                </a:solidFill>
                <a:latin typeface="Gill Sans MT" panose="020B0502020104020203" pitchFamily="34" charset="0"/>
              </a:rPr>
              <a:t> líneas de acción</a:t>
            </a:r>
          </a:p>
          <a:p>
            <a:pPr algn="just"/>
            <a:r>
              <a:rPr lang="es-MX" sz="4000" b="0" i="0" dirty="0">
                <a:solidFill>
                  <a:srgbClr val="C00000"/>
                </a:solidFill>
                <a:effectLst/>
                <a:latin typeface="Gill Sans MT" panose="020B0502020104020203" pitchFamily="34" charset="0"/>
              </a:rPr>
              <a:t>+200 </a:t>
            </a:r>
            <a:r>
              <a:rPr lang="es-MX" sz="2400" b="0" i="0" dirty="0">
                <a:solidFill>
                  <a:srgbClr val="1F1F1F"/>
                </a:solidFill>
                <a:effectLst/>
                <a:latin typeface="Gill Sans MT" panose="020B0502020104020203" pitchFamily="34" charset="0"/>
              </a:rPr>
              <a:t>acciones</a:t>
            </a:r>
          </a:p>
        </p:txBody>
      </p:sp>
    </p:spTree>
    <p:extLst>
      <p:ext uri="{BB962C8B-B14F-4D97-AF65-F5344CB8AC3E}">
        <p14:creationId xmlns:p14="http://schemas.microsoft.com/office/powerpoint/2010/main" val="836507152"/>
      </p:ext>
    </p:extLst>
  </p:cSld>
  <p:clrMapOvr>
    <a:masterClrMapping/>
  </p:clrMapOvr>
</p:sld>
</file>

<file path=ppt/theme/theme1.xml><?xml version="1.0" encoding="utf-8"?>
<a:theme xmlns:a="http://schemas.openxmlformats.org/drawingml/2006/main" name="16.9-Template_12.7.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97744862A7DF4D87DBC36ABCDD9BF4" ma:contentTypeVersion="13" ma:contentTypeDescription="Create a new document." ma:contentTypeScope="" ma:versionID="dd237bfe8b7affab6e8413f1fe74c3ec">
  <xsd:schema xmlns:xsd="http://www.w3.org/2001/XMLSchema" xmlns:xs="http://www.w3.org/2001/XMLSchema" xmlns:p="http://schemas.microsoft.com/office/2006/metadata/properties" xmlns:ns3="a2254251-1210-4985-83a5-9134584aeef2" xmlns:ns4="9e5daa67-5cd4-44e1-8292-ad1a5e6f7941" targetNamespace="http://schemas.microsoft.com/office/2006/metadata/properties" ma:root="true" ma:fieldsID="3fe249cc9079cc7eec17e6cae5059881" ns3:_="" ns4:_="">
    <xsd:import namespace="a2254251-1210-4985-83a5-9134584aeef2"/>
    <xsd:import namespace="9e5daa67-5cd4-44e1-8292-ad1a5e6f794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254251-1210-4985-83a5-9134584ae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5daa67-5cd4-44e1-8292-ad1a5e6f79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058842-2A46-4DA4-A53E-29F3712F6D3E}">
  <ds:schemaRefs>
    <ds:schemaRef ds:uri="http://purl.org/dc/dcmitype/"/>
    <ds:schemaRef ds:uri="a2254251-1210-4985-83a5-9134584aeef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e5daa67-5cd4-44e1-8292-ad1a5e6f7941"/>
    <ds:schemaRef ds:uri="http://www.w3.org/XML/1998/namespace"/>
  </ds:schemaRefs>
</ds:datastoreItem>
</file>

<file path=customXml/itemProps2.xml><?xml version="1.0" encoding="utf-8"?>
<ds:datastoreItem xmlns:ds="http://schemas.openxmlformats.org/officeDocument/2006/customXml" ds:itemID="{AEC365EC-3046-42F9-B999-692F6F2457B1}">
  <ds:schemaRefs>
    <ds:schemaRef ds:uri="http://schemas.microsoft.com/sharepoint/v3/contenttype/forms"/>
  </ds:schemaRefs>
</ds:datastoreItem>
</file>

<file path=customXml/itemProps3.xml><?xml version="1.0" encoding="utf-8"?>
<ds:datastoreItem xmlns:ds="http://schemas.openxmlformats.org/officeDocument/2006/customXml" ds:itemID="{CB7C38D5-A370-4598-B158-CE3711F62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254251-1210-4985-83a5-9134584aeef2"/>
    <ds:schemaRef ds:uri="9e5daa67-5cd4-44e1-8292-ad1a5e6f79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11951</TotalTime>
  <Words>2114</Words>
  <Application>Microsoft Office PowerPoint</Application>
  <PresentationFormat>Presentación en pantalla (16:9)</PresentationFormat>
  <Paragraphs>186</Paragraphs>
  <Slides>27</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Bebas Neue</vt:lpstr>
      <vt:lpstr>Gill Sans</vt:lpstr>
      <vt:lpstr>Wingdings</vt:lpstr>
      <vt:lpstr>Gill Sans MT</vt:lpstr>
      <vt:lpstr>Libre Franklin Thin</vt:lpstr>
      <vt:lpstr>16.9-Template_12.7.2016</vt:lpstr>
      <vt:lpstr> Programa  Generando  Equidad  Taller CONPES 4080  Política Pública de Equidad de Género para las Mujeres: Hacia el Desarrollo Sostenible del País </vt:lpstr>
      <vt:lpstr>Objetivos del Taller </vt:lpstr>
      <vt:lpstr>¿Cuál es la meta esperada?  </vt:lpstr>
      <vt:lpstr>Avances en Materia de Formulación de Marcos Normativos de Equidad e Igualdad de Género </vt:lpstr>
      <vt:lpstr>Avances en Materia de Formulación de Marcos Normativos de Equidad e Igualdad de Género </vt:lpstr>
      <vt:lpstr>Desafíos </vt:lpstr>
      <vt:lpstr>¿ Qué es el CONPES 4080 de 2022? </vt:lpstr>
      <vt:lpstr>Objetivo CONPES 4080</vt:lpstr>
      <vt:lpstr>¿ Cómo se busca lograrlo? </vt:lpstr>
      <vt:lpstr>Marco Conceptual </vt:lpstr>
      <vt:lpstr>Ejes temáticos del CONPES 4080</vt:lpstr>
      <vt:lpstr>Ejes Estratégicos del CONPES 4080 </vt:lpstr>
      <vt:lpstr>Principales Líneas de Acción de CONPES 4080</vt:lpstr>
      <vt:lpstr>Principales Líneas de Acción de CONPES 4080</vt:lpstr>
      <vt:lpstr>Principales Líneas de Acción de CONPES 4080</vt:lpstr>
      <vt:lpstr>Principales Líneas de Acción de CONPES 4080</vt:lpstr>
      <vt:lpstr>Principales Líneas de Acción de CONPES 4080</vt:lpstr>
      <vt:lpstr>Principales Líneas de Acción de CONPES 4080</vt:lpstr>
      <vt:lpstr>¡Hagamos un ejercicio!</vt:lpstr>
      <vt:lpstr>Enfoque de Género en el PND</vt:lpstr>
      <vt:lpstr>Enfoque de Género en el PND</vt:lpstr>
      <vt:lpstr>Enfoque de Género en el PND</vt:lpstr>
      <vt:lpstr>Enfoque de Género en el PND</vt:lpstr>
      <vt:lpstr>Enfoque de Género en el PND</vt:lpstr>
      <vt:lpstr>¡Ejercicio Práctico!</vt:lpstr>
      <vt:lpstr>¡No olvides!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Generando Equidad</dc:title>
  <dc:creator>LENOVO</dc:creator>
  <cp:lastModifiedBy>Tatiana Marín</cp:lastModifiedBy>
  <cp:revision>80</cp:revision>
  <dcterms:modified xsi:type="dcterms:W3CDTF">2024-02-26T22:58:39Z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0x0101007097744862A7DF4D87DBC36ABCDD9BF4</vt:lpwstr>
  </property>
</Properties>
</file>